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5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0" r:id="rId20"/>
    <p:sldId id="291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283"/>
    <a:srgbClr val="F2F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>
        <p:scale>
          <a:sx n="77" d="100"/>
          <a:sy n="77" d="100"/>
        </p:scale>
        <p:origin x="91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922465-28DE-4478-8240-855DEAE212F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396934-AC24-4AC5-83D4-F7FB252B5794}">
      <dgm:prSet phldrT="[Text]"/>
      <dgm:spPr/>
      <dgm:t>
        <a:bodyPr/>
        <a:lstStyle/>
        <a:p>
          <a:r>
            <a:rPr lang="en-US" dirty="0"/>
            <a:t>USERS</a:t>
          </a:r>
        </a:p>
      </dgm:t>
    </dgm:pt>
    <dgm:pt modelId="{90569665-1AB3-499A-8B62-DC0A0ABC5ACF}" type="parTrans" cxnId="{D23A6ABA-BCAB-4449-B8DD-8096CF27C2D0}">
      <dgm:prSet/>
      <dgm:spPr/>
      <dgm:t>
        <a:bodyPr/>
        <a:lstStyle/>
        <a:p>
          <a:endParaRPr lang="en-US"/>
        </a:p>
      </dgm:t>
    </dgm:pt>
    <dgm:pt modelId="{802D154A-DF88-4975-B0AE-77682FE51279}" type="sibTrans" cxnId="{D23A6ABA-BCAB-4449-B8DD-8096CF27C2D0}">
      <dgm:prSet/>
      <dgm:spPr/>
      <dgm:t>
        <a:bodyPr/>
        <a:lstStyle/>
        <a:p>
          <a:endParaRPr lang="en-US"/>
        </a:p>
      </dgm:t>
    </dgm:pt>
    <dgm:pt modelId="{02ED1C42-CC11-4E34-AF68-EB595994BBDA}">
      <dgm:prSet phldrT="[Text]"/>
      <dgm:spPr/>
      <dgm:t>
        <a:bodyPr/>
        <a:lstStyle/>
        <a:p>
          <a:r>
            <a:rPr lang="en-US" dirty="0" err="1"/>
            <a:t>FrontEnd</a:t>
          </a:r>
          <a:r>
            <a:rPr lang="en-US" dirty="0"/>
            <a:t> </a:t>
          </a:r>
        </a:p>
        <a:p>
          <a:r>
            <a:rPr lang="en-US" dirty="0"/>
            <a:t>(HTML/CSS)</a:t>
          </a:r>
        </a:p>
      </dgm:t>
    </dgm:pt>
    <dgm:pt modelId="{F8E3860E-CBAC-4B08-8AE6-583AB4E7BFD3}" type="parTrans" cxnId="{0B90E4A8-BD29-401F-B23E-D7F67F4F776C}">
      <dgm:prSet/>
      <dgm:spPr/>
      <dgm:t>
        <a:bodyPr/>
        <a:lstStyle/>
        <a:p>
          <a:endParaRPr lang="en-US"/>
        </a:p>
      </dgm:t>
    </dgm:pt>
    <dgm:pt modelId="{F686604F-7BA2-454B-A17F-6148DFDFA6B3}" type="sibTrans" cxnId="{0B90E4A8-BD29-401F-B23E-D7F67F4F776C}">
      <dgm:prSet/>
      <dgm:spPr/>
      <dgm:t>
        <a:bodyPr/>
        <a:lstStyle/>
        <a:p>
          <a:endParaRPr lang="en-US"/>
        </a:p>
      </dgm:t>
    </dgm:pt>
    <dgm:pt modelId="{41DCA09A-30C7-4A86-997D-BD60F32CAF23}">
      <dgm:prSet phldrT="[Text]"/>
      <dgm:spPr/>
      <dgm:t>
        <a:bodyPr/>
        <a:lstStyle/>
        <a:p>
          <a:r>
            <a:rPr lang="en-US" dirty="0" err="1"/>
            <a:t>BackEnd</a:t>
          </a:r>
          <a:endParaRPr lang="en-US" dirty="0"/>
        </a:p>
        <a:p>
          <a:r>
            <a:rPr lang="en-US" dirty="0"/>
            <a:t>(Java)</a:t>
          </a:r>
        </a:p>
      </dgm:t>
    </dgm:pt>
    <dgm:pt modelId="{F5B832DE-9D2F-4AA2-82A6-C5935EB04F49}" type="parTrans" cxnId="{5DF90E87-6529-4E84-8706-27EA3F8F0277}">
      <dgm:prSet/>
      <dgm:spPr/>
      <dgm:t>
        <a:bodyPr/>
        <a:lstStyle/>
        <a:p>
          <a:endParaRPr lang="en-US"/>
        </a:p>
      </dgm:t>
    </dgm:pt>
    <dgm:pt modelId="{1E4FFC2D-0EC3-4C50-9C27-1D64F92D4FAB}" type="sibTrans" cxnId="{5DF90E87-6529-4E84-8706-27EA3F8F0277}">
      <dgm:prSet/>
      <dgm:spPr/>
      <dgm:t>
        <a:bodyPr/>
        <a:lstStyle/>
        <a:p>
          <a:endParaRPr lang="en-US"/>
        </a:p>
      </dgm:t>
    </dgm:pt>
    <dgm:pt modelId="{6D343EE5-BAB8-4E9C-93A2-95845F5C2D17}">
      <dgm:prSet/>
      <dgm:spPr/>
      <dgm:t>
        <a:bodyPr/>
        <a:lstStyle/>
        <a:p>
          <a:r>
            <a:rPr lang="en-US" dirty="0"/>
            <a:t>Database</a:t>
          </a:r>
        </a:p>
        <a:p>
          <a:r>
            <a:rPr lang="en-US" dirty="0"/>
            <a:t>(</a:t>
          </a:r>
          <a:r>
            <a:rPr lang="en-US" dirty="0" err="1"/>
            <a:t>MySql</a:t>
          </a:r>
          <a:r>
            <a:rPr lang="en-US" dirty="0"/>
            <a:t>/PHP)</a:t>
          </a:r>
        </a:p>
      </dgm:t>
    </dgm:pt>
    <dgm:pt modelId="{28B9F48B-C0E0-49C9-89BC-9BC40B0005A9}" type="parTrans" cxnId="{98D95ACC-4B4D-410F-A02C-A34B80DC5400}">
      <dgm:prSet/>
      <dgm:spPr/>
    </dgm:pt>
    <dgm:pt modelId="{D6864C8B-F9B4-41B7-B070-54FC6E0AC233}" type="sibTrans" cxnId="{98D95ACC-4B4D-410F-A02C-A34B80DC5400}">
      <dgm:prSet/>
      <dgm:spPr/>
    </dgm:pt>
    <dgm:pt modelId="{35B84914-998E-4E21-8E22-B87E668AD4DA}" type="pres">
      <dgm:prSet presAssocID="{C8922465-28DE-4478-8240-855DEAE212F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93D671E-F85A-4233-A284-EBB872E73C7B}" type="pres">
      <dgm:prSet presAssocID="{6D343EE5-BAB8-4E9C-93A2-95845F5C2D17}" presName="Accent4" presStyleCnt="0"/>
      <dgm:spPr/>
    </dgm:pt>
    <dgm:pt modelId="{41A5858B-3569-4540-9EDC-1E54982DFB34}" type="pres">
      <dgm:prSet presAssocID="{6D343EE5-BAB8-4E9C-93A2-95845F5C2D17}" presName="Accent" presStyleLbl="node1" presStyleIdx="0" presStyleCnt="4"/>
      <dgm:spPr/>
    </dgm:pt>
    <dgm:pt modelId="{E2CEFA8F-1FDF-4547-8BAE-DC8365746594}" type="pres">
      <dgm:prSet presAssocID="{6D343EE5-BAB8-4E9C-93A2-95845F5C2D17}" presName="ParentBackground4" presStyleCnt="0"/>
      <dgm:spPr/>
    </dgm:pt>
    <dgm:pt modelId="{761F30FA-CC62-4A1E-8152-6798A3471AED}" type="pres">
      <dgm:prSet presAssocID="{6D343EE5-BAB8-4E9C-93A2-95845F5C2D17}" presName="ParentBackground" presStyleLbl="fgAcc1" presStyleIdx="0" presStyleCnt="4"/>
      <dgm:spPr/>
    </dgm:pt>
    <dgm:pt modelId="{7EDE8A39-2990-4C65-B4AB-E014EB428B8B}" type="pres">
      <dgm:prSet presAssocID="{6D343EE5-BAB8-4E9C-93A2-95845F5C2D1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1FE8B47-6C2C-4922-81DA-39E6E2A01D7B}" type="pres">
      <dgm:prSet presAssocID="{41DCA09A-30C7-4A86-997D-BD60F32CAF23}" presName="Accent3" presStyleCnt="0"/>
      <dgm:spPr/>
    </dgm:pt>
    <dgm:pt modelId="{CDB78564-F1DD-4ABF-89EA-65B773887A73}" type="pres">
      <dgm:prSet presAssocID="{41DCA09A-30C7-4A86-997D-BD60F32CAF23}" presName="Accent" presStyleLbl="node1" presStyleIdx="1" presStyleCnt="4"/>
      <dgm:spPr/>
    </dgm:pt>
    <dgm:pt modelId="{020A401A-4662-4A2C-9B79-8CFAEDF2C535}" type="pres">
      <dgm:prSet presAssocID="{41DCA09A-30C7-4A86-997D-BD60F32CAF23}" presName="ParentBackground3" presStyleCnt="0"/>
      <dgm:spPr/>
    </dgm:pt>
    <dgm:pt modelId="{46DCFA0F-4087-4E59-A36F-6371F388F7D4}" type="pres">
      <dgm:prSet presAssocID="{41DCA09A-30C7-4A86-997D-BD60F32CAF23}" presName="ParentBackground" presStyleLbl="fgAcc1" presStyleIdx="1" presStyleCnt="4"/>
      <dgm:spPr/>
    </dgm:pt>
    <dgm:pt modelId="{D50B256E-E258-41B7-8123-2BA0DE8204B6}" type="pres">
      <dgm:prSet presAssocID="{41DCA09A-30C7-4A86-997D-BD60F32CAF2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BC5F093-88D1-4B28-9360-4140ED74BDE4}" type="pres">
      <dgm:prSet presAssocID="{02ED1C42-CC11-4E34-AF68-EB595994BBDA}" presName="Accent2" presStyleCnt="0"/>
      <dgm:spPr/>
    </dgm:pt>
    <dgm:pt modelId="{5A225F3F-D542-4C00-8D2A-0A3D773CDDE4}" type="pres">
      <dgm:prSet presAssocID="{02ED1C42-CC11-4E34-AF68-EB595994BBDA}" presName="Accent" presStyleLbl="node1" presStyleIdx="2" presStyleCnt="4"/>
      <dgm:spPr/>
    </dgm:pt>
    <dgm:pt modelId="{956D2C6F-35EE-47C9-962B-D0CB53984360}" type="pres">
      <dgm:prSet presAssocID="{02ED1C42-CC11-4E34-AF68-EB595994BBDA}" presName="ParentBackground2" presStyleCnt="0"/>
      <dgm:spPr/>
    </dgm:pt>
    <dgm:pt modelId="{52AFF075-72CF-4263-BE29-48093B3F3C72}" type="pres">
      <dgm:prSet presAssocID="{02ED1C42-CC11-4E34-AF68-EB595994BBDA}" presName="ParentBackground" presStyleLbl="fgAcc1" presStyleIdx="2" presStyleCnt="4"/>
      <dgm:spPr/>
    </dgm:pt>
    <dgm:pt modelId="{1FBB3772-C211-43D3-B8D2-00C720C502ED}" type="pres">
      <dgm:prSet presAssocID="{02ED1C42-CC11-4E34-AF68-EB595994BBD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D159753-6D50-4192-86F7-253FF2B31DB4}" type="pres">
      <dgm:prSet presAssocID="{88396934-AC24-4AC5-83D4-F7FB252B5794}" presName="Accent1" presStyleCnt="0"/>
      <dgm:spPr/>
    </dgm:pt>
    <dgm:pt modelId="{CB677E86-8856-45AB-B081-52517A49690E}" type="pres">
      <dgm:prSet presAssocID="{88396934-AC24-4AC5-83D4-F7FB252B5794}" presName="Accent" presStyleLbl="node1" presStyleIdx="3" presStyleCnt="4"/>
      <dgm:spPr/>
    </dgm:pt>
    <dgm:pt modelId="{EA1C9263-DAE7-4DBD-A731-029F59EFA6E2}" type="pres">
      <dgm:prSet presAssocID="{88396934-AC24-4AC5-83D4-F7FB252B5794}" presName="ParentBackground1" presStyleCnt="0"/>
      <dgm:spPr/>
    </dgm:pt>
    <dgm:pt modelId="{AE120009-7DE2-4981-9177-0EF9917741C3}" type="pres">
      <dgm:prSet presAssocID="{88396934-AC24-4AC5-83D4-F7FB252B5794}" presName="ParentBackground" presStyleLbl="fgAcc1" presStyleIdx="3" presStyleCnt="4"/>
      <dgm:spPr/>
    </dgm:pt>
    <dgm:pt modelId="{C7E261C6-6340-4D59-9A5D-326ED3152071}" type="pres">
      <dgm:prSet presAssocID="{88396934-AC24-4AC5-83D4-F7FB252B579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B7994E39-A005-408E-976C-2B7BE0A40AE5}" type="presOf" srcId="{02ED1C42-CC11-4E34-AF68-EB595994BBDA}" destId="{1FBB3772-C211-43D3-B8D2-00C720C502ED}" srcOrd="1" destOrd="0" presId="urn:microsoft.com/office/officeart/2011/layout/CircleProcess"/>
    <dgm:cxn modelId="{5DF90E87-6529-4E84-8706-27EA3F8F0277}" srcId="{C8922465-28DE-4478-8240-855DEAE212F0}" destId="{41DCA09A-30C7-4A86-997D-BD60F32CAF23}" srcOrd="2" destOrd="0" parTransId="{F5B832DE-9D2F-4AA2-82A6-C5935EB04F49}" sibTransId="{1E4FFC2D-0EC3-4C50-9C27-1D64F92D4FAB}"/>
    <dgm:cxn modelId="{DC812692-F47B-4782-BD31-4F26F2DCE83C}" type="presOf" srcId="{88396934-AC24-4AC5-83D4-F7FB252B5794}" destId="{AE120009-7DE2-4981-9177-0EF9917741C3}" srcOrd="0" destOrd="0" presId="urn:microsoft.com/office/officeart/2011/layout/CircleProcess"/>
    <dgm:cxn modelId="{3FF49896-337E-475F-87F6-868AA7A3A97B}" type="presOf" srcId="{02ED1C42-CC11-4E34-AF68-EB595994BBDA}" destId="{52AFF075-72CF-4263-BE29-48093B3F3C72}" srcOrd="0" destOrd="0" presId="urn:microsoft.com/office/officeart/2011/layout/CircleProcess"/>
    <dgm:cxn modelId="{78800D99-CD03-4BE3-8C39-62C800EC7724}" type="presOf" srcId="{41DCA09A-30C7-4A86-997D-BD60F32CAF23}" destId="{46DCFA0F-4087-4E59-A36F-6371F388F7D4}" srcOrd="0" destOrd="0" presId="urn:microsoft.com/office/officeart/2011/layout/CircleProcess"/>
    <dgm:cxn modelId="{56B3529E-3352-4E44-B2E5-3F5202E7082D}" type="presOf" srcId="{41DCA09A-30C7-4A86-997D-BD60F32CAF23}" destId="{D50B256E-E258-41B7-8123-2BA0DE8204B6}" srcOrd="1" destOrd="0" presId="urn:microsoft.com/office/officeart/2011/layout/CircleProcess"/>
    <dgm:cxn modelId="{7EC56CA1-7BC8-4629-865E-5F75B53292A9}" type="presOf" srcId="{C8922465-28DE-4478-8240-855DEAE212F0}" destId="{35B84914-998E-4E21-8E22-B87E668AD4DA}" srcOrd="0" destOrd="0" presId="urn:microsoft.com/office/officeart/2011/layout/CircleProcess"/>
    <dgm:cxn modelId="{0B90E4A8-BD29-401F-B23E-D7F67F4F776C}" srcId="{C8922465-28DE-4478-8240-855DEAE212F0}" destId="{02ED1C42-CC11-4E34-AF68-EB595994BBDA}" srcOrd="1" destOrd="0" parTransId="{F8E3860E-CBAC-4B08-8AE6-583AB4E7BFD3}" sibTransId="{F686604F-7BA2-454B-A17F-6148DFDFA6B3}"/>
    <dgm:cxn modelId="{D23A6ABA-BCAB-4449-B8DD-8096CF27C2D0}" srcId="{C8922465-28DE-4478-8240-855DEAE212F0}" destId="{88396934-AC24-4AC5-83D4-F7FB252B5794}" srcOrd="0" destOrd="0" parTransId="{90569665-1AB3-499A-8B62-DC0A0ABC5ACF}" sibTransId="{802D154A-DF88-4975-B0AE-77682FE51279}"/>
    <dgm:cxn modelId="{98D95ACC-4B4D-410F-A02C-A34B80DC5400}" srcId="{C8922465-28DE-4478-8240-855DEAE212F0}" destId="{6D343EE5-BAB8-4E9C-93A2-95845F5C2D17}" srcOrd="3" destOrd="0" parTransId="{28B9F48B-C0E0-49C9-89BC-9BC40B0005A9}" sibTransId="{D6864C8B-F9B4-41B7-B070-54FC6E0AC233}"/>
    <dgm:cxn modelId="{3A0818DE-74DB-4A72-939A-369F8E3201A0}" type="presOf" srcId="{6D343EE5-BAB8-4E9C-93A2-95845F5C2D17}" destId="{7EDE8A39-2990-4C65-B4AB-E014EB428B8B}" srcOrd="1" destOrd="0" presId="urn:microsoft.com/office/officeart/2011/layout/CircleProcess"/>
    <dgm:cxn modelId="{730C85F9-AAE2-4F8C-85E1-5FC4789529DE}" type="presOf" srcId="{88396934-AC24-4AC5-83D4-F7FB252B5794}" destId="{C7E261C6-6340-4D59-9A5D-326ED3152071}" srcOrd="1" destOrd="0" presId="urn:microsoft.com/office/officeart/2011/layout/CircleProcess"/>
    <dgm:cxn modelId="{36CF12FA-DB21-4F02-8522-FB99E184DC26}" type="presOf" srcId="{6D343EE5-BAB8-4E9C-93A2-95845F5C2D17}" destId="{761F30FA-CC62-4A1E-8152-6798A3471AED}" srcOrd="0" destOrd="0" presId="urn:microsoft.com/office/officeart/2011/layout/CircleProcess"/>
    <dgm:cxn modelId="{A596A054-F7E9-4D92-9DC4-5FE0D1F655B8}" type="presParOf" srcId="{35B84914-998E-4E21-8E22-B87E668AD4DA}" destId="{793D671E-F85A-4233-A284-EBB872E73C7B}" srcOrd="0" destOrd="0" presId="urn:microsoft.com/office/officeart/2011/layout/CircleProcess"/>
    <dgm:cxn modelId="{0BD6038E-8C3D-4761-AC51-9FB8ED580CCB}" type="presParOf" srcId="{793D671E-F85A-4233-A284-EBB872E73C7B}" destId="{41A5858B-3569-4540-9EDC-1E54982DFB34}" srcOrd="0" destOrd="0" presId="urn:microsoft.com/office/officeart/2011/layout/CircleProcess"/>
    <dgm:cxn modelId="{5AA908EA-81E8-4620-8124-58E73E0E8AFC}" type="presParOf" srcId="{35B84914-998E-4E21-8E22-B87E668AD4DA}" destId="{E2CEFA8F-1FDF-4547-8BAE-DC8365746594}" srcOrd="1" destOrd="0" presId="urn:microsoft.com/office/officeart/2011/layout/CircleProcess"/>
    <dgm:cxn modelId="{196095D1-0FD1-4016-A857-AEF3245D7F9F}" type="presParOf" srcId="{E2CEFA8F-1FDF-4547-8BAE-DC8365746594}" destId="{761F30FA-CC62-4A1E-8152-6798A3471AED}" srcOrd="0" destOrd="0" presId="urn:microsoft.com/office/officeart/2011/layout/CircleProcess"/>
    <dgm:cxn modelId="{2A15C50F-DB54-4BF4-B85F-6C61ABCAE9C0}" type="presParOf" srcId="{35B84914-998E-4E21-8E22-B87E668AD4DA}" destId="{7EDE8A39-2990-4C65-B4AB-E014EB428B8B}" srcOrd="2" destOrd="0" presId="urn:microsoft.com/office/officeart/2011/layout/CircleProcess"/>
    <dgm:cxn modelId="{6228AA24-3F52-4CA4-ADA8-CB8FDAF0DC91}" type="presParOf" srcId="{35B84914-998E-4E21-8E22-B87E668AD4DA}" destId="{31FE8B47-6C2C-4922-81DA-39E6E2A01D7B}" srcOrd="3" destOrd="0" presId="urn:microsoft.com/office/officeart/2011/layout/CircleProcess"/>
    <dgm:cxn modelId="{BC12C2A6-8CC0-487D-A9D6-541F7BA49860}" type="presParOf" srcId="{31FE8B47-6C2C-4922-81DA-39E6E2A01D7B}" destId="{CDB78564-F1DD-4ABF-89EA-65B773887A73}" srcOrd="0" destOrd="0" presId="urn:microsoft.com/office/officeart/2011/layout/CircleProcess"/>
    <dgm:cxn modelId="{091FAF87-4D38-4C93-95C6-BB3ACA92473C}" type="presParOf" srcId="{35B84914-998E-4E21-8E22-B87E668AD4DA}" destId="{020A401A-4662-4A2C-9B79-8CFAEDF2C535}" srcOrd="4" destOrd="0" presId="urn:microsoft.com/office/officeart/2011/layout/CircleProcess"/>
    <dgm:cxn modelId="{AE294EF2-BBA0-47A1-9DF6-DB6F09160886}" type="presParOf" srcId="{020A401A-4662-4A2C-9B79-8CFAEDF2C535}" destId="{46DCFA0F-4087-4E59-A36F-6371F388F7D4}" srcOrd="0" destOrd="0" presId="urn:microsoft.com/office/officeart/2011/layout/CircleProcess"/>
    <dgm:cxn modelId="{38FF7F2C-8F24-4CB4-AA31-82993C238233}" type="presParOf" srcId="{35B84914-998E-4E21-8E22-B87E668AD4DA}" destId="{D50B256E-E258-41B7-8123-2BA0DE8204B6}" srcOrd="5" destOrd="0" presId="urn:microsoft.com/office/officeart/2011/layout/CircleProcess"/>
    <dgm:cxn modelId="{2699781D-3567-4DF9-9826-399DEEE38852}" type="presParOf" srcId="{35B84914-998E-4E21-8E22-B87E668AD4DA}" destId="{BBC5F093-88D1-4B28-9360-4140ED74BDE4}" srcOrd="6" destOrd="0" presId="urn:microsoft.com/office/officeart/2011/layout/CircleProcess"/>
    <dgm:cxn modelId="{552931C2-9E1F-455C-B395-A3F639C9DA7D}" type="presParOf" srcId="{BBC5F093-88D1-4B28-9360-4140ED74BDE4}" destId="{5A225F3F-D542-4C00-8D2A-0A3D773CDDE4}" srcOrd="0" destOrd="0" presId="urn:microsoft.com/office/officeart/2011/layout/CircleProcess"/>
    <dgm:cxn modelId="{ED792DF2-794F-4634-B593-7C9246EF5689}" type="presParOf" srcId="{35B84914-998E-4E21-8E22-B87E668AD4DA}" destId="{956D2C6F-35EE-47C9-962B-D0CB53984360}" srcOrd="7" destOrd="0" presId="urn:microsoft.com/office/officeart/2011/layout/CircleProcess"/>
    <dgm:cxn modelId="{BE43E573-9A92-4E70-B59A-832E8872084C}" type="presParOf" srcId="{956D2C6F-35EE-47C9-962B-D0CB53984360}" destId="{52AFF075-72CF-4263-BE29-48093B3F3C72}" srcOrd="0" destOrd="0" presId="urn:microsoft.com/office/officeart/2011/layout/CircleProcess"/>
    <dgm:cxn modelId="{00C38290-5310-42B9-A416-385FC54CAF42}" type="presParOf" srcId="{35B84914-998E-4E21-8E22-B87E668AD4DA}" destId="{1FBB3772-C211-43D3-B8D2-00C720C502ED}" srcOrd="8" destOrd="0" presId="urn:microsoft.com/office/officeart/2011/layout/CircleProcess"/>
    <dgm:cxn modelId="{6B3C57DA-0F14-4079-902A-A1A5CBD48C00}" type="presParOf" srcId="{35B84914-998E-4E21-8E22-B87E668AD4DA}" destId="{CD159753-6D50-4192-86F7-253FF2B31DB4}" srcOrd="9" destOrd="0" presId="urn:microsoft.com/office/officeart/2011/layout/CircleProcess"/>
    <dgm:cxn modelId="{75D24B32-0BC2-41F3-AE68-DE4B0AB038DE}" type="presParOf" srcId="{CD159753-6D50-4192-86F7-253FF2B31DB4}" destId="{CB677E86-8856-45AB-B081-52517A49690E}" srcOrd="0" destOrd="0" presId="urn:microsoft.com/office/officeart/2011/layout/CircleProcess"/>
    <dgm:cxn modelId="{0CCCEDEE-A713-43BB-9843-1732A8C0AD5B}" type="presParOf" srcId="{35B84914-998E-4E21-8E22-B87E668AD4DA}" destId="{EA1C9263-DAE7-4DBD-A731-029F59EFA6E2}" srcOrd="10" destOrd="0" presId="urn:microsoft.com/office/officeart/2011/layout/CircleProcess"/>
    <dgm:cxn modelId="{3174002C-25BA-4AF4-A87F-25569AF41CFA}" type="presParOf" srcId="{EA1C9263-DAE7-4DBD-A731-029F59EFA6E2}" destId="{AE120009-7DE2-4981-9177-0EF9917741C3}" srcOrd="0" destOrd="0" presId="urn:microsoft.com/office/officeart/2011/layout/CircleProcess"/>
    <dgm:cxn modelId="{93B9F636-CE66-4DDD-A678-1DFE6DBE4F48}" type="presParOf" srcId="{35B84914-998E-4E21-8E22-B87E668AD4DA}" destId="{C7E261C6-6340-4D59-9A5D-326ED3152071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AFF8E3-D362-4419-8002-AAFF380EA9C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C4A2D-7533-42A8-9A0D-26E93E70F128}">
      <dgm:prSet phldrT="[Text]"/>
      <dgm:spPr/>
      <dgm:t>
        <a:bodyPr/>
        <a:lstStyle/>
        <a:p>
          <a:r>
            <a:rPr lang="en-US" dirty="0"/>
            <a:t>Welcome Page</a:t>
          </a:r>
        </a:p>
        <a:p>
          <a:endParaRPr lang="en-US" dirty="0"/>
        </a:p>
      </dgm:t>
    </dgm:pt>
    <dgm:pt modelId="{6331ABD1-FA9D-4E7B-A969-B559A768C6DD}" type="parTrans" cxnId="{AE72CAE8-721E-4482-93DA-CFD3E70B6430}">
      <dgm:prSet/>
      <dgm:spPr/>
      <dgm:t>
        <a:bodyPr/>
        <a:lstStyle/>
        <a:p>
          <a:endParaRPr lang="en-US"/>
        </a:p>
      </dgm:t>
    </dgm:pt>
    <dgm:pt modelId="{3A4F9294-C081-4602-934B-4ACC0384EE3C}" type="sibTrans" cxnId="{AE72CAE8-721E-4482-93DA-CFD3E70B6430}">
      <dgm:prSet/>
      <dgm:spPr/>
      <dgm:t>
        <a:bodyPr/>
        <a:lstStyle/>
        <a:p>
          <a:endParaRPr lang="en-US"/>
        </a:p>
      </dgm:t>
    </dgm:pt>
    <dgm:pt modelId="{B2280B1C-FD9D-4CA0-9F6B-773114D69453}">
      <dgm:prSet phldrT="[Text]"/>
      <dgm:spPr/>
      <dgm:t>
        <a:bodyPr/>
        <a:lstStyle/>
        <a:p>
          <a:r>
            <a:rPr lang="en-US" dirty="0"/>
            <a:t>Personal Information</a:t>
          </a:r>
        </a:p>
      </dgm:t>
    </dgm:pt>
    <dgm:pt modelId="{6C561E12-BCA6-4168-A13B-1BCB4611772C}" type="parTrans" cxnId="{136C61E7-4C04-4527-B1FB-C8BE2DAAB2D4}">
      <dgm:prSet/>
      <dgm:spPr/>
      <dgm:t>
        <a:bodyPr/>
        <a:lstStyle/>
        <a:p>
          <a:endParaRPr lang="en-US"/>
        </a:p>
      </dgm:t>
    </dgm:pt>
    <dgm:pt modelId="{495BFE72-E8A0-44EF-BF62-7FA82053605E}" type="sibTrans" cxnId="{136C61E7-4C04-4527-B1FB-C8BE2DAAB2D4}">
      <dgm:prSet/>
      <dgm:spPr/>
      <dgm:t>
        <a:bodyPr/>
        <a:lstStyle/>
        <a:p>
          <a:endParaRPr lang="en-US"/>
        </a:p>
      </dgm:t>
    </dgm:pt>
    <dgm:pt modelId="{8199CAD9-D367-4A9A-AE88-5BDB566F8ADA}">
      <dgm:prSet phldrT="[Text]"/>
      <dgm:spPr/>
      <dgm:t>
        <a:bodyPr/>
        <a:lstStyle/>
        <a:p>
          <a:r>
            <a:rPr lang="en-US" dirty="0"/>
            <a:t>Contact Details</a:t>
          </a:r>
        </a:p>
      </dgm:t>
    </dgm:pt>
    <dgm:pt modelId="{41F4F491-1578-4B90-AFA6-BBD5E79FC488}" type="parTrans" cxnId="{B2A23F43-C2EC-47A6-B03B-7FB1FD1E02C6}">
      <dgm:prSet/>
      <dgm:spPr/>
      <dgm:t>
        <a:bodyPr/>
        <a:lstStyle/>
        <a:p>
          <a:endParaRPr lang="en-US"/>
        </a:p>
      </dgm:t>
    </dgm:pt>
    <dgm:pt modelId="{6024119D-A895-46A4-B254-EA23CC1090B4}" type="sibTrans" cxnId="{B2A23F43-C2EC-47A6-B03B-7FB1FD1E02C6}">
      <dgm:prSet/>
      <dgm:spPr/>
      <dgm:t>
        <a:bodyPr/>
        <a:lstStyle/>
        <a:p>
          <a:endParaRPr lang="en-US"/>
        </a:p>
      </dgm:t>
    </dgm:pt>
    <dgm:pt modelId="{32D67598-ECC7-4947-9F41-80EA6E7A7992}">
      <dgm:prSet phldrT="[Text]"/>
      <dgm:spPr/>
      <dgm:t>
        <a:bodyPr/>
        <a:lstStyle/>
        <a:p>
          <a:r>
            <a:rPr lang="en-US" dirty="0"/>
            <a:t>Payment Details</a:t>
          </a:r>
        </a:p>
      </dgm:t>
    </dgm:pt>
    <dgm:pt modelId="{A4D5D7A8-4068-4DAC-A49A-96968F97281E}" type="parTrans" cxnId="{FEE0DC1E-FCAC-4CBB-8431-E7FAB5BA1DD8}">
      <dgm:prSet/>
      <dgm:spPr/>
      <dgm:t>
        <a:bodyPr/>
        <a:lstStyle/>
        <a:p>
          <a:endParaRPr lang="en-US"/>
        </a:p>
      </dgm:t>
    </dgm:pt>
    <dgm:pt modelId="{86384527-7679-4F8F-9498-7BACD24EC10E}" type="sibTrans" cxnId="{FEE0DC1E-FCAC-4CBB-8431-E7FAB5BA1DD8}">
      <dgm:prSet/>
      <dgm:spPr/>
      <dgm:t>
        <a:bodyPr/>
        <a:lstStyle/>
        <a:p>
          <a:endParaRPr lang="en-US"/>
        </a:p>
      </dgm:t>
    </dgm:pt>
    <dgm:pt modelId="{32068638-D081-446D-8702-D2F971E593FE}">
      <dgm:prSet phldrT="[Text]"/>
      <dgm:spPr/>
      <dgm:t>
        <a:bodyPr/>
        <a:lstStyle/>
        <a:p>
          <a:r>
            <a:rPr lang="en-US" dirty="0"/>
            <a:t>Confirmation</a:t>
          </a:r>
        </a:p>
      </dgm:t>
    </dgm:pt>
    <dgm:pt modelId="{06427153-E7B3-4F70-A924-99B9DDA4D80F}" type="parTrans" cxnId="{14B157E8-E742-4A1D-B688-732235FED655}">
      <dgm:prSet/>
      <dgm:spPr/>
      <dgm:t>
        <a:bodyPr/>
        <a:lstStyle/>
        <a:p>
          <a:endParaRPr lang="en-US"/>
        </a:p>
      </dgm:t>
    </dgm:pt>
    <dgm:pt modelId="{F385E3E4-2451-48D1-9D31-A6B5F9F567DA}" type="sibTrans" cxnId="{14B157E8-E742-4A1D-B688-732235FED655}">
      <dgm:prSet/>
      <dgm:spPr/>
      <dgm:t>
        <a:bodyPr/>
        <a:lstStyle/>
        <a:p>
          <a:endParaRPr lang="en-US"/>
        </a:p>
      </dgm:t>
    </dgm:pt>
    <dgm:pt modelId="{6FDE46EB-8253-4515-B6DC-4D88B1DFA32A}">
      <dgm:prSet/>
      <dgm:spPr/>
      <dgm:t>
        <a:bodyPr/>
        <a:lstStyle/>
        <a:p>
          <a:r>
            <a:rPr lang="en-US" dirty="0"/>
            <a:t>Booking Page</a:t>
          </a:r>
        </a:p>
      </dgm:t>
    </dgm:pt>
    <dgm:pt modelId="{17ACF08A-4A8A-41A5-80D6-B38C5254E262}" type="parTrans" cxnId="{2256B922-4647-4F17-A5FC-B07FCFE5CADC}">
      <dgm:prSet/>
      <dgm:spPr/>
      <dgm:t>
        <a:bodyPr/>
        <a:lstStyle/>
        <a:p>
          <a:endParaRPr lang="en-US"/>
        </a:p>
      </dgm:t>
    </dgm:pt>
    <dgm:pt modelId="{01D1F078-E378-44D9-801C-52F361CC10E7}" type="sibTrans" cxnId="{2256B922-4647-4F17-A5FC-B07FCFE5CADC}">
      <dgm:prSet/>
      <dgm:spPr/>
      <dgm:t>
        <a:bodyPr/>
        <a:lstStyle/>
        <a:p>
          <a:endParaRPr lang="en-US"/>
        </a:p>
      </dgm:t>
    </dgm:pt>
    <dgm:pt modelId="{6103892E-F04F-4018-B840-E8B32561E68D}" type="pres">
      <dgm:prSet presAssocID="{E8AFF8E3-D362-4419-8002-AAFF380EA9C8}" presName="cycle" presStyleCnt="0">
        <dgm:presLayoutVars>
          <dgm:dir/>
          <dgm:resizeHandles val="exact"/>
        </dgm:presLayoutVars>
      </dgm:prSet>
      <dgm:spPr/>
    </dgm:pt>
    <dgm:pt modelId="{ED4EA701-CF40-4479-A350-06C060611331}" type="pres">
      <dgm:prSet presAssocID="{6CBC4A2D-7533-42A8-9A0D-26E93E70F128}" presName="node" presStyleLbl="node1" presStyleIdx="0" presStyleCnt="6">
        <dgm:presLayoutVars>
          <dgm:bulletEnabled val="1"/>
        </dgm:presLayoutVars>
      </dgm:prSet>
      <dgm:spPr/>
    </dgm:pt>
    <dgm:pt modelId="{38BB98DE-6CF5-4F0C-899D-FE9212268DAA}" type="pres">
      <dgm:prSet presAssocID="{6CBC4A2D-7533-42A8-9A0D-26E93E70F128}" presName="spNode" presStyleCnt="0"/>
      <dgm:spPr/>
    </dgm:pt>
    <dgm:pt modelId="{EC88B27E-422A-4221-BF7D-EACDAABA4782}" type="pres">
      <dgm:prSet presAssocID="{3A4F9294-C081-4602-934B-4ACC0384EE3C}" presName="sibTrans" presStyleLbl="sibTrans1D1" presStyleIdx="0" presStyleCnt="6"/>
      <dgm:spPr/>
    </dgm:pt>
    <dgm:pt modelId="{43505074-57CA-4EFD-BCF1-FBB33DD9F560}" type="pres">
      <dgm:prSet presAssocID="{6FDE46EB-8253-4515-B6DC-4D88B1DFA32A}" presName="node" presStyleLbl="node1" presStyleIdx="1" presStyleCnt="6">
        <dgm:presLayoutVars>
          <dgm:bulletEnabled val="1"/>
        </dgm:presLayoutVars>
      </dgm:prSet>
      <dgm:spPr/>
    </dgm:pt>
    <dgm:pt modelId="{394CE443-A965-4A4C-B320-B822814D7AD6}" type="pres">
      <dgm:prSet presAssocID="{6FDE46EB-8253-4515-B6DC-4D88B1DFA32A}" presName="spNode" presStyleCnt="0"/>
      <dgm:spPr/>
    </dgm:pt>
    <dgm:pt modelId="{2D0FC86C-A2EA-4357-8FC9-898A591EB6CA}" type="pres">
      <dgm:prSet presAssocID="{01D1F078-E378-44D9-801C-52F361CC10E7}" presName="sibTrans" presStyleLbl="sibTrans1D1" presStyleIdx="1" presStyleCnt="6"/>
      <dgm:spPr/>
    </dgm:pt>
    <dgm:pt modelId="{5E5032BE-E02F-42F3-B800-F5B80F665B45}" type="pres">
      <dgm:prSet presAssocID="{B2280B1C-FD9D-4CA0-9F6B-773114D69453}" presName="node" presStyleLbl="node1" presStyleIdx="2" presStyleCnt="6">
        <dgm:presLayoutVars>
          <dgm:bulletEnabled val="1"/>
        </dgm:presLayoutVars>
      </dgm:prSet>
      <dgm:spPr/>
    </dgm:pt>
    <dgm:pt modelId="{69A26476-4923-4972-8771-E58AD6A24F3E}" type="pres">
      <dgm:prSet presAssocID="{B2280B1C-FD9D-4CA0-9F6B-773114D69453}" presName="spNode" presStyleCnt="0"/>
      <dgm:spPr/>
    </dgm:pt>
    <dgm:pt modelId="{DC43D53C-D18C-461D-A666-4F7E58A2A7FA}" type="pres">
      <dgm:prSet presAssocID="{495BFE72-E8A0-44EF-BF62-7FA82053605E}" presName="sibTrans" presStyleLbl="sibTrans1D1" presStyleIdx="2" presStyleCnt="6"/>
      <dgm:spPr/>
    </dgm:pt>
    <dgm:pt modelId="{89C4C9A7-33B1-4194-80FA-F5C763E692AD}" type="pres">
      <dgm:prSet presAssocID="{8199CAD9-D367-4A9A-AE88-5BDB566F8ADA}" presName="node" presStyleLbl="node1" presStyleIdx="3" presStyleCnt="6">
        <dgm:presLayoutVars>
          <dgm:bulletEnabled val="1"/>
        </dgm:presLayoutVars>
      </dgm:prSet>
      <dgm:spPr/>
    </dgm:pt>
    <dgm:pt modelId="{08026E71-88E6-40F4-81EC-B0790E38E51D}" type="pres">
      <dgm:prSet presAssocID="{8199CAD9-D367-4A9A-AE88-5BDB566F8ADA}" presName="spNode" presStyleCnt="0"/>
      <dgm:spPr/>
    </dgm:pt>
    <dgm:pt modelId="{186B6ED9-98FB-48F3-AEA4-66FEC51A28AA}" type="pres">
      <dgm:prSet presAssocID="{6024119D-A895-46A4-B254-EA23CC1090B4}" presName="sibTrans" presStyleLbl="sibTrans1D1" presStyleIdx="3" presStyleCnt="6"/>
      <dgm:spPr/>
    </dgm:pt>
    <dgm:pt modelId="{71351EDA-5994-4766-B9F6-6EA318492582}" type="pres">
      <dgm:prSet presAssocID="{32D67598-ECC7-4947-9F41-80EA6E7A7992}" presName="node" presStyleLbl="node1" presStyleIdx="4" presStyleCnt="6">
        <dgm:presLayoutVars>
          <dgm:bulletEnabled val="1"/>
        </dgm:presLayoutVars>
      </dgm:prSet>
      <dgm:spPr/>
    </dgm:pt>
    <dgm:pt modelId="{A45547A2-2FD0-47B1-839C-2A547B0BC73C}" type="pres">
      <dgm:prSet presAssocID="{32D67598-ECC7-4947-9F41-80EA6E7A7992}" presName="spNode" presStyleCnt="0"/>
      <dgm:spPr/>
    </dgm:pt>
    <dgm:pt modelId="{E90F89F8-B827-4AC5-B22F-2F906FBB57F8}" type="pres">
      <dgm:prSet presAssocID="{86384527-7679-4F8F-9498-7BACD24EC10E}" presName="sibTrans" presStyleLbl="sibTrans1D1" presStyleIdx="4" presStyleCnt="6"/>
      <dgm:spPr/>
    </dgm:pt>
    <dgm:pt modelId="{D0DD2B22-47E2-430B-BEC8-E76F4C9569FD}" type="pres">
      <dgm:prSet presAssocID="{32068638-D081-446D-8702-D2F971E593FE}" presName="node" presStyleLbl="node1" presStyleIdx="5" presStyleCnt="6">
        <dgm:presLayoutVars>
          <dgm:bulletEnabled val="1"/>
        </dgm:presLayoutVars>
      </dgm:prSet>
      <dgm:spPr/>
    </dgm:pt>
    <dgm:pt modelId="{CA1C95E4-1508-40DC-979D-650D882F4BE0}" type="pres">
      <dgm:prSet presAssocID="{32068638-D081-446D-8702-D2F971E593FE}" presName="spNode" presStyleCnt="0"/>
      <dgm:spPr/>
    </dgm:pt>
    <dgm:pt modelId="{8411C58F-AAAA-48A0-BFB3-8F9CA2195A13}" type="pres">
      <dgm:prSet presAssocID="{F385E3E4-2451-48D1-9D31-A6B5F9F567DA}" presName="sibTrans" presStyleLbl="sibTrans1D1" presStyleIdx="5" presStyleCnt="6"/>
      <dgm:spPr/>
    </dgm:pt>
  </dgm:ptLst>
  <dgm:cxnLst>
    <dgm:cxn modelId="{FEE0DC1E-FCAC-4CBB-8431-E7FAB5BA1DD8}" srcId="{E8AFF8E3-D362-4419-8002-AAFF380EA9C8}" destId="{32D67598-ECC7-4947-9F41-80EA6E7A7992}" srcOrd="4" destOrd="0" parTransId="{A4D5D7A8-4068-4DAC-A49A-96968F97281E}" sibTransId="{86384527-7679-4F8F-9498-7BACD24EC10E}"/>
    <dgm:cxn modelId="{2256B922-4647-4F17-A5FC-B07FCFE5CADC}" srcId="{E8AFF8E3-D362-4419-8002-AAFF380EA9C8}" destId="{6FDE46EB-8253-4515-B6DC-4D88B1DFA32A}" srcOrd="1" destOrd="0" parTransId="{17ACF08A-4A8A-41A5-80D6-B38C5254E262}" sibTransId="{01D1F078-E378-44D9-801C-52F361CC10E7}"/>
    <dgm:cxn modelId="{109B0D26-B0A3-4546-BE92-BA357D433AD0}" type="presOf" srcId="{32D67598-ECC7-4947-9F41-80EA6E7A7992}" destId="{71351EDA-5994-4766-B9F6-6EA318492582}" srcOrd="0" destOrd="0" presId="urn:microsoft.com/office/officeart/2005/8/layout/cycle5"/>
    <dgm:cxn modelId="{74788426-3685-4622-A551-60CF77931C0E}" type="presOf" srcId="{32068638-D081-446D-8702-D2F971E593FE}" destId="{D0DD2B22-47E2-430B-BEC8-E76F4C9569FD}" srcOrd="0" destOrd="0" presId="urn:microsoft.com/office/officeart/2005/8/layout/cycle5"/>
    <dgm:cxn modelId="{4B7B4F27-094B-434B-A1A0-B24C3774B320}" type="presOf" srcId="{01D1F078-E378-44D9-801C-52F361CC10E7}" destId="{2D0FC86C-A2EA-4357-8FC9-898A591EB6CA}" srcOrd="0" destOrd="0" presId="urn:microsoft.com/office/officeart/2005/8/layout/cycle5"/>
    <dgm:cxn modelId="{B5F2963E-3E6C-4E51-B0C5-4FC6396CCC54}" type="presOf" srcId="{8199CAD9-D367-4A9A-AE88-5BDB566F8ADA}" destId="{89C4C9A7-33B1-4194-80FA-F5C763E692AD}" srcOrd="0" destOrd="0" presId="urn:microsoft.com/office/officeart/2005/8/layout/cycle5"/>
    <dgm:cxn modelId="{F8DB2C5B-07BA-44FA-A1FE-D49B31B5B431}" type="presOf" srcId="{86384527-7679-4F8F-9498-7BACD24EC10E}" destId="{E90F89F8-B827-4AC5-B22F-2F906FBB57F8}" srcOrd="0" destOrd="0" presId="urn:microsoft.com/office/officeart/2005/8/layout/cycle5"/>
    <dgm:cxn modelId="{6649225C-BF55-42AE-AD5C-D1CC8B728B58}" type="presOf" srcId="{6FDE46EB-8253-4515-B6DC-4D88B1DFA32A}" destId="{43505074-57CA-4EFD-BCF1-FBB33DD9F560}" srcOrd="0" destOrd="0" presId="urn:microsoft.com/office/officeart/2005/8/layout/cycle5"/>
    <dgm:cxn modelId="{0B946860-3639-4016-AA2B-E8E5373313F3}" type="presOf" srcId="{F385E3E4-2451-48D1-9D31-A6B5F9F567DA}" destId="{8411C58F-AAAA-48A0-BFB3-8F9CA2195A13}" srcOrd="0" destOrd="0" presId="urn:microsoft.com/office/officeart/2005/8/layout/cycle5"/>
    <dgm:cxn modelId="{B2A23F43-C2EC-47A6-B03B-7FB1FD1E02C6}" srcId="{E8AFF8E3-D362-4419-8002-AAFF380EA9C8}" destId="{8199CAD9-D367-4A9A-AE88-5BDB566F8ADA}" srcOrd="3" destOrd="0" parTransId="{41F4F491-1578-4B90-AFA6-BBD5E79FC488}" sibTransId="{6024119D-A895-46A4-B254-EA23CC1090B4}"/>
    <dgm:cxn modelId="{87554644-F11F-4278-8F97-183E768CCCC4}" type="presOf" srcId="{6024119D-A895-46A4-B254-EA23CC1090B4}" destId="{186B6ED9-98FB-48F3-AEA4-66FEC51A28AA}" srcOrd="0" destOrd="0" presId="urn:microsoft.com/office/officeart/2005/8/layout/cycle5"/>
    <dgm:cxn modelId="{1C470146-6178-4F6C-AE54-4882941D25E5}" type="presOf" srcId="{B2280B1C-FD9D-4CA0-9F6B-773114D69453}" destId="{5E5032BE-E02F-42F3-B800-F5B80F665B45}" srcOrd="0" destOrd="0" presId="urn:microsoft.com/office/officeart/2005/8/layout/cycle5"/>
    <dgm:cxn modelId="{9199B456-89F0-4AB6-AA02-45EB9F29ABB1}" type="presOf" srcId="{6CBC4A2D-7533-42A8-9A0D-26E93E70F128}" destId="{ED4EA701-CF40-4479-A350-06C060611331}" srcOrd="0" destOrd="0" presId="urn:microsoft.com/office/officeart/2005/8/layout/cycle5"/>
    <dgm:cxn modelId="{A3C47497-7546-41F9-8265-0F9C7E5CFB8E}" type="presOf" srcId="{E8AFF8E3-D362-4419-8002-AAFF380EA9C8}" destId="{6103892E-F04F-4018-B840-E8B32561E68D}" srcOrd="0" destOrd="0" presId="urn:microsoft.com/office/officeart/2005/8/layout/cycle5"/>
    <dgm:cxn modelId="{F173B5A4-7B7D-4174-97C9-CF8356F939A7}" type="presOf" srcId="{495BFE72-E8A0-44EF-BF62-7FA82053605E}" destId="{DC43D53C-D18C-461D-A666-4F7E58A2A7FA}" srcOrd="0" destOrd="0" presId="urn:microsoft.com/office/officeart/2005/8/layout/cycle5"/>
    <dgm:cxn modelId="{136C61E7-4C04-4527-B1FB-C8BE2DAAB2D4}" srcId="{E8AFF8E3-D362-4419-8002-AAFF380EA9C8}" destId="{B2280B1C-FD9D-4CA0-9F6B-773114D69453}" srcOrd="2" destOrd="0" parTransId="{6C561E12-BCA6-4168-A13B-1BCB4611772C}" sibTransId="{495BFE72-E8A0-44EF-BF62-7FA82053605E}"/>
    <dgm:cxn modelId="{14B157E8-E742-4A1D-B688-732235FED655}" srcId="{E8AFF8E3-D362-4419-8002-AAFF380EA9C8}" destId="{32068638-D081-446D-8702-D2F971E593FE}" srcOrd="5" destOrd="0" parTransId="{06427153-E7B3-4F70-A924-99B9DDA4D80F}" sibTransId="{F385E3E4-2451-48D1-9D31-A6B5F9F567DA}"/>
    <dgm:cxn modelId="{AE72CAE8-721E-4482-93DA-CFD3E70B6430}" srcId="{E8AFF8E3-D362-4419-8002-AAFF380EA9C8}" destId="{6CBC4A2D-7533-42A8-9A0D-26E93E70F128}" srcOrd="0" destOrd="0" parTransId="{6331ABD1-FA9D-4E7B-A969-B559A768C6DD}" sibTransId="{3A4F9294-C081-4602-934B-4ACC0384EE3C}"/>
    <dgm:cxn modelId="{20E3CAFB-6A6B-42E4-818E-84F11CF6DCF4}" type="presOf" srcId="{3A4F9294-C081-4602-934B-4ACC0384EE3C}" destId="{EC88B27E-422A-4221-BF7D-EACDAABA4782}" srcOrd="0" destOrd="0" presId="urn:microsoft.com/office/officeart/2005/8/layout/cycle5"/>
    <dgm:cxn modelId="{7F96A4ED-DDB1-4567-8FF2-3800F91401D4}" type="presParOf" srcId="{6103892E-F04F-4018-B840-E8B32561E68D}" destId="{ED4EA701-CF40-4479-A350-06C060611331}" srcOrd="0" destOrd="0" presId="urn:microsoft.com/office/officeart/2005/8/layout/cycle5"/>
    <dgm:cxn modelId="{AF50B250-691F-47BF-8B10-709C9BAA98C6}" type="presParOf" srcId="{6103892E-F04F-4018-B840-E8B32561E68D}" destId="{38BB98DE-6CF5-4F0C-899D-FE9212268DAA}" srcOrd="1" destOrd="0" presId="urn:microsoft.com/office/officeart/2005/8/layout/cycle5"/>
    <dgm:cxn modelId="{E2305A3C-A9C8-48FA-A8B0-819691536B30}" type="presParOf" srcId="{6103892E-F04F-4018-B840-E8B32561E68D}" destId="{EC88B27E-422A-4221-BF7D-EACDAABA4782}" srcOrd="2" destOrd="0" presId="urn:microsoft.com/office/officeart/2005/8/layout/cycle5"/>
    <dgm:cxn modelId="{B56443E5-C6A4-46D4-AEC0-579DCFDBC90B}" type="presParOf" srcId="{6103892E-F04F-4018-B840-E8B32561E68D}" destId="{43505074-57CA-4EFD-BCF1-FBB33DD9F560}" srcOrd="3" destOrd="0" presId="urn:microsoft.com/office/officeart/2005/8/layout/cycle5"/>
    <dgm:cxn modelId="{27EA3E8F-A955-4F4D-97FF-36215AAFF645}" type="presParOf" srcId="{6103892E-F04F-4018-B840-E8B32561E68D}" destId="{394CE443-A965-4A4C-B320-B822814D7AD6}" srcOrd="4" destOrd="0" presId="urn:microsoft.com/office/officeart/2005/8/layout/cycle5"/>
    <dgm:cxn modelId="{5C92AC53-97A1-451F-B969-241A4FBFE5DA}" type="presParOf" srcId="{6103892E-F04F-4018-B840-E8B32561E68D}" destId="{2D0FC86C-A2EA-4357-8FC9-898A591EB6CA}" srcOrd="5" destOrd="0" presId="urn:microsoft.com/office/officeart/2005/8/layout/cycle5"/>
    <dgm:cxn modelId="{B93249C2-EF3D-47AD-AA5E-6B0A2CEF2EA8}" type="presParOf" srcId="{6103892E-F04F-4018-B840-E8B32561E68D}" destId="{5E5032BE-E02F-42F3-B800-F5B80F665B45}" srcOrd="6" destOrd="0" presId="urn:microsoft.com/office/officeart/2005/8/layout/cycle5"/>
    <dgm:cxn modelId="{FA35723A-4CDB-436B-B953-C0769DC90CB3}" type="presParOf" srcId="{6103892E-F04F-4018-B840-E8B32561E68D}" destId="{69A26476-4923-4972-8771-E58AD6A24F3E}" srcOrd="7" destOrd="0" presId="urn:microsoft.com/office/officeart/2005/8/layout/cycle5"/>
    <dgm:cxn modelId="{02977633-DEC3-4681-9817-CE91448B2D6D}" type="presParOf" srcId="{6103892E-F04F-4018-B840-E8B32561E68D}" destId="{DC43D53C-D18C-461D-A666-4F7E58A2A7FA}" srcOrd="8" destOrd="0" presId="urn:microsoft.com/office/officeart/2005/8/layout/cycle5"/>
    <dgm:cxn modelId="{A4884544-4D60-461D-B26C-B01653DFB755}" type="presParOf" srcId="{6103892E-F04F-4018-B840-E8B32561E68D}" destId="{89C4C9A7-33B1-4194-80FA-F5C763E692AD}" srcOrd="9" destOrd="0" presId="urn:microsoft.com/office/officeart/2005/8/layout/cycle5"/>
    <dgm:cxn modelId="{D3314CBD-FDDE-4400-94F9-7BF4674BDC93}" type="presParOf" srcId="{6103892E-F04F-4018-B840-E8B32561E68D}" destId="{08026E71-88E6-40F4-81EC-B0790E38E51D}" srcOrd="10" destOrd="0" presId="urn:microsoft.com/office/officeart/2005/8/layout/cycle5"/>
    <dgm:cxn modelId="{0D8D391F-B49F-47BA-A8D4-A181D72821B3}" type="presParOf" srcId="{6103892E-F04F-4018-B840-E8B32561E68D}" destId="{186B6ED9-98FB-48F3-AEA4-66FEC51A28AA}" srcOrd="11" destOrd="0" presId="urn:microsoft.com/office/officeart/2005/8/layout/cycle5"/>
    <dgm:cxn modelId="{C884B774-8037-4CB0-97AB-60CA01B195C5}" type="presParOf" srcId="{6103892E-F04F-4018-B840-E8B32561E68D}" destId="{71351EDA-5994-4766-B9F6-6EA318492582}" srcOrd="12" destOrd="0" presId="urn:microsoft.com/office/officeart/2005/8/layout/cycle5"/>
    <dgm:cxn modelId="{FCDE6869-AADF-492D-B2E7-5C1DACD9A254}" type="presParOf" srcId="{6103892E-F04F-4018-B840-E8B32561E68D}" destId="{A45547A2-2FD0-47B1-839C-2A547B0BC73C}" srcOrd="13" destOrd="0" presId="urn:microsoft.com/office/officeart/2005/8/layout/cycle5"/>
    <dgm:cxn modelId="{9883F004-48C3-4EAE-A8DC-6469FB9FF718}" type="presParOf" srcId="{6103892E-F04F-4018-B840-E8B32561E68D}" destId="{E90F89F8-B827-4AC5-B22F-2F906FBB57F8}" srcOrd="14" destOrd="0" presId="urn:microsoft.com/office/officeart/2005/8/layout/cycle5"/>
    <dgm:cxn modelId="{82747098-3A1E-466C-B601-1DEAB4B46EC4}" type="presParOf" srcId="{6103892E-F04F-4018-B840-E8B32561E68D}" destId="{D0DD2B22-47E2-430B-BEC8-E76F4C9569FD}" srcOrd="15" destOrd="0" presId="urn:microsoft.com/office/officeart/2005/8/layout/cycle5"/>
    <dgm:cxn modelId="{09191A90-0BE6-4E88-983C-1DDC2F2FAC2F}" type="presParOf" srcId="{6103892E-F04F-4018-B840-E8B32561E68D}" destId="{CA1C95E4-1508-40DC-979D-650D882F4BE0}" srcOrd="16" destOrd="0" presId="urn:microsoft.com/office/officeart/2005/8/layout/cycle5"/>
    <dgm:cxn modelId="{AA30366D-5E4B-4758-BE75-E38A8137C751}" type="presParOf" srcId="{6103892E-F04F-4018-B840-E8B32561E68D}" destId="{8411C58F-AAAA-48A0-BFB3-8F9CA2195A13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5858B-3569-4540-9EDC-1E54982DFB34}">
      <dsp:nvSpPr>
        <dsp:cNvPr id="0" name=""/>
        <dsp:cNvSpPr/>
      </dsp:nvSpPr>
      <dsp:spPr>
        <a:xfrm>
          <a:off x="8032411" y="991622"/>
          <a:ext cx="2404903" cy="24050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F30FA-CC62-4A1E-8152-6798A3471AED}">
      <dsp:nvSpPr>
        <dsp:cNvPr id="0" name=""/>
        <dsp:cNvSpPr/>
      </dsp:nvSpPr>
      <dsp:spPr>
        <a:xfrm>
          <a:off x="8112850" y="1071804"/>
          <a:ext cx="2245058" cy="2244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Database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</a:t>
          </a:r>
          <a:r>
            <a:rPr lang="en-US" sz="2100" kern="1200" dirty="0" err="1"/>
            <a:t>MySql</a:t>
          </a:r>
          <a:r>
            <a:rPr lang="en-US" sz="2100" kern="1200" dirty="0"/>
            <a:t>/PHP)</a:t>
          </a:r>
        </a:p>
      </dsp:txBody>
      <dsp:txXfrm>
        <a:off x="8433572" y="1392530"/>
        <a:ext cx="1603613" cy="1603210"/>
      </dsp:txXfrm>
    </dsp:sp>
    <dsp:sp modelId="{CDB78564-F1DD-4ABF-89EA-65B773887A73}">
      <dsp:nvSpPr>
        <dsp:cNvPr id="0" name=""/>
        <dsp:cNvSpPr/>
      </dsp:nvSpPr>
      <dsp:spPr>
        <a:xfrm rot="2700000">
          <a:off x="5536736" y="991453"/>
          <a:ext cx="2404943" cy="240494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CFA0F-4087-4E59-A36F-6371F388F7D4}">
      <dsp:nvSpPr>
        <dsp:cNvPr id="0" name=""/>
        <dsp:cNvSpPr/>
      </dsp:nvSpPr>
      <dsp:spPr>
        <a:xfrm>
          <a:off x="5627507" y="1071804"/>
          <a:ext cx="2245058" cy="2244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BackEnd</a:t>
          </a: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(Java)</a:t>
          </a:r>
        </a:p>
      </dsp:txBody>
      <dsp:txXfrm>
        <a:off x="5948230" y="1392530"/>
        <a:ext cx="1603613" cy="1603210"/>
      </dsp:txXfrm>
    </dsp:sp>
    <dsp:sp modelId="{5A225F3F-D542-4C00-8D2A-0A3D773CDDE4}">
      <dsp:nvSpPr>
        <dsp:cNvPr id="0" name=""/>
        <dsp:cNvSpPr/>
      </dsp:nvSpPr>
      <dsp:spPr>
        <a:xfrm rot="2700000">
          <a:off x="3061707" y="991453"/>
          <a:ext cx="2404943" cy="240494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FF075-72CF-4263-BE29-48093B3F3C72}">
      <dsp:nvSpPr>
        <dsp:cNvPr id="0" name=""/>
        <dsp:cNvSpPr/>
      </dsp:nvSpPr>
      <dsp:spPr>
        <a:xfrm>
          <a:off x="3142165" y="1071804"/>
          <a:ext cx="2245058" cy="2244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FrontEnd</a:t>
          </a:r>
          <a:r>
            <a:rPr lang="en-US" sz="2100" kern="1200" dirty="0"/>
            <a:t>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(HTML/CSS)</a:t>
          </a:r>
        </a:p>
      </dsp:txBody>
      <dsp:txXfrm>
        <a:off x="3462887" y="1392530"/>
        <a:ext cx="1603613" cy="1603210"/>
      </dsp:txXfrm>
    </dsp:sp>
    <dsp:sp modelId="{CB677E86-8856-45AB-B081-52517A49690E}">
      <dsp:nvSpPr>
        <dsp:cNvPr id="0" name=""/>
        <dsp:cNvSpPr/>
      </dsp:nvSpPr>
      <dsp:spPr>
        <a:xfrm rot="2700000">
          <a:off x="576364" y="991453"/>
          <a:ext cx="2404943" cy="240494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20009-7DE2-4981-9177-0EF9917741C3}">
      <dsp:nvSpPr>
        <dsp:cNvPr id="0" name=""/>
        <dsp:cNvSpPr/>
      </dsp:nvSpPr>
      <dsp:spPr>
        <a:xfrm>
          <a:off x="656822" y="1071804"/>
          <a:ext cx="2245058" cy="2244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USERS</a:t>
          </a:r>
        </a:p>
      </dsp:txBody>
      <dsp:txXfrm>
        <a:off x="977545" y="1392530"/>
        <a:ext cx="1603613" cy="1603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EA701-CF40-4479-A350-06C060611331}">
      <dsp:nvSpPr>
        <dsp:cNvPr id="0" name=""/>
        <dsp:cNvSpPr/>
      </dsp:nvSpPr>
      <dsp:spPr>
        <a:xfrm>
          <a:off x="4667324" y="523"/>
          <a:ext cx="1180951" cy="7676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Welcome Page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4704796" y="37995"/>
        <a:ext cx="1106007" cy="692674"/>
      </dsp:txXfrm>
    </dsp:sp>
    <dsp:sp modelId="{EC88B27E-422A-4221-BF7D-EACDAABA4782}">
      <dsp:nvSpPr>
        <dsp:cNvPr id="0" name=""/>
        <dsp:cNvSpPr/>
      </dsp:nvSpPr>
      <dsp:spPr>
        <a:xfrm>
          <a:off x="3448207" y="384332"/>
          <a:ext cx="3619184" cy="3619184"/>
        </a:xfrm>
        <a:custGeom>
          <a:avLst/>
          <a:gdLst/>
          <a:ahLst/>
          <a:cxnLst/>
          <a:rect l="0" t="0" r="0" b="0"/>
          <a:pathLst>
            <a:path>
              <a:moveTo>
                <a:pt x="2548857" y="157892"/>
              </a:moveTo>
              <a:arcTo wR="1809592" hR="1809592" stAng="17646735" swAng="92485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05074-57CA-4EFD-BCF1-FBB33DD9F560}">
      <dsp:nvSpPr>
        <dsp:cNvPr id="0" name=""/>
        <dsp:cNvSpPr/>
      </dsp:nvSpPr>
      <dsp:spPr>
        <a:xfrm>
          <a:off x="6234477" y="905319"/>
          <a:ext cx="1180951" cy="7676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 Page</a:t>
          </a:r>
        </a:p>
      </dsp:txBody>
      <dsp:txXfrm>
        <a:off x="6271949" y="942791"/>
        <a:ext cx="1106007" cy="692674"/>
      </dsp:txXfrm>
    </dsp:sp>
    <dsp:sp modelId="{2D0FC86C-A2EA-4357-8FC9-898A591EB6CA}">
      <dsp:nvSpPr>
        <dsp:cNvPr id="0" name=""/>
        <dsp:cNvSpPr/>
      </dsp:nvSpPr>
      <dsp:spPr>
        <a:xfrm>
          <a:off x="3448207" y="384332"/>
          <a:ext cx="3619184" cy="3619184"/>
        </a:xfrm>
        <a:custGeom>
          <a:avLst/>
          <a:gdLst/>
          <a:ahLst/>
          <a:cxnLst/>
          <a:rect l="0" t="0" r="0" b="0"/>
          <a:pathLst>
            <a:path>
              <a:moveTo>
                <a:pt x="3590952" y="1491186"/>
              </a:moveTo>
              <a:arcTo wR="1809592" hR="1809592" stAng="20991948" swAng="12161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5032BE-E02F-42F3-B800-F5B80F665B45}">
      <dsp:nvSpPr>
        <dsp:cNvPr id="0" name=""/>
        <dsp:cNvSpPr/>
      </dsp:nvSpPr>
      <dsp:spPr>
        <a:xfrm>
          <a:off x="6234477" y="2714912"/>
          <a:ext cx="1180951" cy="7676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Personal Information</a:t>
          </a:r>
        </a:p>
      </dsp:txBody>
      <dsp:txXfrm>
        <a:off x="6271949" y="2752384"/>
        <a:ext cx="1106007" cy="692674"/>
      </dsp:txXfrm>
    </dsp:sp>
    <dsp:sp modelId="{DC43D53C-D18C-461D-A666-4F7E58A2A7FA}">
      <dsp:nvSpPr>
        <dsp:cNvPr id="0" name=""/>
        <dsp:cNvSpPr/>
      </dsp:nvSpPr>
      <dsp:spPr>
        <a:xfrm>
          <a:off x="3448207" y="384332"/>
          <a:ext cx="3619184" cy="3619184"/>
        </a:xfrm>
        <a:custGeom>
          <a:avLst/>
          <a:gdLst/>
          <a:ahLst/>
          <a:cxnLst/>
          <a:rect l="0" t="0" r="0" b="0"/>
          <a:pathLst>
            <a:path>
              <a:moveTo>
                <a:pt x="2961280" y="3205385"/>
              </a:moveTo>
              <a:arcTo wR="1809592" hR="1809592" stAng="3028409" swAng="92485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4C9A7-33B1-4194-80FA-F5C763E692AD}">
      <dsp:nvSpPr>
        <dsp:cNvPr id="0" name=""/>
        <dsp:cNvSpPr/>
      </dsp:nvSpPr>
      <dsp:spPr>
        <a:xfrm>
          <a:off x="4667324" y="3619708"/>
          <a:ext cx="1180951" cy="7676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Contact Details</a:t>
          </a:r>
        </a:p>
      </dsp:txBody>
      <dsp:txXfrm>
        <a:off x="4704796" y="3657180"/>
        <a:ext cx="1106007" cy="692674"/>
      </dsp:txXfrm>
    </dsp:sp>
    <dsp:sp modelId="{186B6ED9-98FB-48F3-AEA4-66FEC51A28AA}">
      <dsp:nvSpPr>
        <dsp:cNvPr id="0" name=""/>
        <dsp:cNvSpPr/>
      </dsp:nvSpPr>
      <dsp:spPr>
        <a:xfrm>
          <a:off x="3448207" y="384332"/>
          <a:ext cx="3619184" cy="3619184"/>
        </a:xfrm>
        <a:custGeom>
          <a:avLst/>
          <a:gdLst/>
          <a:ahLst/>
          <a:cxnLst/>
          <a:rect l="0" t="0" r="0" b="0"/>
          <a:pathLst>
            <a:path>
              <a:moveTo>
                <a:pt x="1070327" y="3461292"/>
              </a:moveTo>
              <a:arcTo wR="1809592" hR="1809592" stAng="6846735" swAng="92485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51EDA-5994-4766-B9F6-6EA318492582}">
      <dsp:nvSpPr>
        <dsp:cNvPr id="0" name=""/>
        <dsp:cNvSpPr/>
      </dsp:nvSpPr>
      <dsp:spPr>
        <a:xfrm>
          <a:off x="3100171" y="2714912"/>
          <a:ext cx="1180951" cy="7676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Payment Details</a:t>
          </a:r>
        </a:p>
      </dsp:txBody>
      <dsp:txXfrm>
        <a:off x="3137643" y="2752384"/>
        <a:ext cx="1106007" cy="692674"/>
      </dsp:txXfrm>
    </dsp:sp>
    <dsp:sp modelId="{E90F89F8-B827-4AC5-B22F-2F906FBB57F8}">
      <dsp:nvSpPr>
        <dsp:cNvPr id="0" name=""/>
        <dsp:cNvSpPr/>
      </dsp:nvSpPr>
      <dsp:spPr>
        <a:xfrm>
          <a:off x="3448207" y="384332"/>
          <a:ext cx="3619184" cy="3619184"/>
        </a:xfrm>
        <a:custGeom>
          <a:avLst/>
          <a:gdLst/>
          <a:ahLst/>
          <a:cxnLst/>
          <a:rect l="0" t="0" r="0" b="0"/>
          <a:pathLst>
            <a:path>
              <a:moveTo>
                <a:pt x="28232" y="2127998"/>
              </a:moveTo>
              <a:arcTo wR="1809592" hR="1809592" stAng="10191948" swAng="12161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DD2B22-47E2-430B-BEC8-E76F4C9569FD}">
      <dsp:nvSpPr>
        <dsp:cNvPr id="0" name=""/>
        <dsp:cNvSpPr/>
      </dsp:nvSpPr>
      <dsp:spPr>
        <a:xfrm>
          <a:off x="3100171" y="905319"/>
          <a:ext cx="1180951" cy="7676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Confirmation</a:t>
          </a:r>
        </a:p>
      </dsp:txBody>
      <dsp:txXfrm>
        <a:off x="3137643" y="942791"/>
        <a:ext cx="1106007" cy="692674"/>
      </dsp:txXfrm>
    </dsp:sp>
    <dsp:sp modelId="{8411C58F-AAAA-48A0-BFB3-8F9CA2195A13}">
      <dsp:nvSpPr>
        <dsp:cNvPr id="0" name=""/>
        <dsp:cNvSpPr/>
      </dsp:nvSpPr>
      <dsp:spPr>
        <a:xfrm>
          <a:off x="3448207" y="384332"/>
          <a:ext cx="3619184" cy="3619184"/>
        </a:xfrm>
        <a:custGeom>
          <a:avLst/>
          <a:gdLst/>
          <a:ahLst/>
          <a:cxnLst/>
          <a:rect l="0" t="0" r="0" b="0"/>
          <a:pathLst>
            <a:path>
              <a:moveTo>
                <a:pt x="657904" y="413799"/>
              </a:moveTo>
              <a:arcTo wR="1809592" hR="1809592" stAng="13828409" swAng="92485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66919"/>
            <a:ext cx="86106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946594"/>
            <a:ext cx="8610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EuroAir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Methodology of Programming (JAVA) Project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AC7-3819-4DAF-820F-2BCDA82F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Information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E20D52-C93D-4B64-889B-4D7FFD376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1" y="1494021"/>
            <a:ext cx="6666066" cy="4998854"/>
          </a:xfrm>
        </p:spPr>
      </p:pic>
    </p:spTree>
    <p:extLst>
      <p:ext uri="{BB962C8B-B14F-4D97-AF65-F5344CB8AC3E}">
        <p14:creationId xmlns:p14="http://schemas.microsoft.com/office/powerpoint/2010/main" val="374016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AC7-3819-4DAF-820F-2BCDA82F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A5757-0594-4A50-B444-E13B18EE0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35" y="1789112"/>
            <a:ext cx="8358807" cy="4799974"/>
          </a:xfrm>
        </p:spPr>
      </p:pic>
    </p:spTree>
    <p:extLst>
      <p:ext uri="{BB962C8B-B14F-4D97-AF65-F5344CB8AC3E}">
        <p14:creationId xmlns:p14="http://schemas.microsoft.com/office/powerpoint/2010/main" val="56512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sz="1400" dirty="0"/>
              <a:t>(SU HAOBO)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I used </a:t>
            </a:r>
            <a:r>
              <a:rPr lang="en-US" altLang="zh-CN" sz="2000" dirty="0" err="1"/>
              <a:t>mybatis.MyBatis</a:t>
            </a:r>
            <a:r>
              <a:rPr lang="en-US" altLang="zh-CN" sz="2000" dirty="0"/>
              <a:t> is an excellent persistence layer framework that supports custom SQL, stored procedures, and advanced mapping. </a:t>
            </a:r>
            <a:r>
              <a:rPr lang="en-US" altLang="zh-CN" sz="2000" dirty="0" err="1"/>
              <a:t>MyBatis</a:t>
            </a:r>
            <a:r>
              <a:rPr lang="en-US" altLang="zh-CN" sz="2000" dirty="0"/>
              <a:t> eliminates almost all JDBC code and the work of setting parameters and obtaining result sets. </a:t>
            </a:r>
            <a:r>
              <a:rPr lang="en-US" altLang="zh-CN" sz="2000" dirty="0" err="1"/>
              <a:t>MyBatis</a:t>
            </a:r>
            <a:r>
              <a:rPr lang="en-US" altLang="zh-CN" sz="2000" dirty="0"/>
              <a:t> can configure and map primitive types, interfaces and Java POJOs (Plain Old Java Objects) as records in the database through simple XML or annotations.</a:t>
            </a:r>
          </a:p>
          <a:p>
            <a:endParaRPr lang="zh-CN" altLang="en-US" sz="2000" dirty="0"/>
          </a:p>
          <a:p>
            <a:endParaRPr 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7FF14D8-DCFD-4F43-A641-225F24D2C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04" y="3508513"/>
            <a:ext cx="3749365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7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sz="1400" dirty="0"/>
              <a:t>(SU HAOBO)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entity corresponding to the table in the database, each entity is a column of the table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C420BF-F9B1-4A70-A9F8-D0A7A9AA8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40" y="3353595"/>
            <a:ext cx="4644835" cy="282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4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sz="1400" dirty="0"/>
              <a:t>(SU HAOBO)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Mybatis</a:t>
            </a:r>
            <a:r>
              <a:rPr lang="en-US" altLang="zh-CN" dirty="0"/>
              <a:t> reads data and stores it in each List</a:t>
            </a:r>
            <a:endParaRPr 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A7F304F5-87A1-4077-9D36-261753B9C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75" y="2367515"/>
            <a:ext cx="6711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79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sz="1400" dirty="0"/>
              <a:t>(SU HAOBO)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 the read data to the pdf file, using the jar package of </a:t>
            </a:r>
            <a:r>
              <a:rPr lang="en-US" altLang="zh-CN" dirty="0" err="1"/>
              <a:t>itextpdf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15B613-57ED-4C0D-89A6-C58FBDC1B4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22" y="2950717"/>
            <a:ext cx="5953447" cy="36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8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CEAE-EBD9-4645-A525-6F1D80E9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sz="1200" dirty="0"/>
              <a:t>(SU HAOBO)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17EE7-BB96-4A35-987E-0F710FBA4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configuration file, the first one is used to generate those files under the DAO package. It is </a:t>
            </a:r>
            <a:r>
              <a:rPr lang="en-US" altLang="zh-CN" dirty="0" err="1"/>
              <a:t>mybatis</a:t>
            </a:r>
            <a:r>
              <a:rPr lang="en-US" altLang="zh-CN" dirty="0"/>
              <a:t> reverse engineering. The corresponding code is generated according to the table structure in the database, without the need for human handwriting</a:t>
            </a:r>
          </a:p>
          <a:p>
            <a:endParaRPr lang="en-US" altLang="zh-CN" dirty="0"/>
          </a:p>
          <a:p>
            <a:r>
              <a:rPr lang="en-US" altLang="zh-CN" dirty="0"/>
              <a:t>The second file is used by </a:t>
            </a:r>
            <a:r>
              <a:rPr lang="en-US" altLang="zh-CN" dirty="0" err="1"/>
              <a:t>jdbc</a:t>
            </a:r>
            <a:r>
              <a:rPr lang="en-US" altLang="zh-CN" dirty="0"/>
              <a:t> to connect to the database. It contains the </a:t>
            </a:r>
            <a:r>
              <a:rPr lang="en-US" altLang="zh-CN" dirty="0" err="1"/>
              <a:t>ip</a:t>
            </a:r>
            <a:r>
              <a:rPr lang="en-US" altLang="zh-CN" dirty="0"/>
              <a:t> address of the database server and the type of database used, as well as the user name and password.</a:t>
            </a:r>
            <a:endParaRPr 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9D59F172-6463-408C-A22E-155A2BE0C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218" y="220433"/>
            <a:ext cx="3872273" cy="64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8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sz="1400" dirty="0"/>
              <a:t>(SU HAOBO)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new pdf will download in this file</a:t>
            </a:r>
            <a:endParaRPr 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201B38B1-68F5-4E4D-94D3-350E6F8A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6283"/>
            <a:ext cx="10426043" cy="23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68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CEAE-EBD9-4645-A525-6F1D80E9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sz="1200" dirty="0"/>
              <a:t>(SU HAOBO)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17EE7-BB96-4A35-987E-0F710FBA4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7074"/>
            <a:ext cx="5054116" cy="16002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4400" dirty="0"/>
              <a:t>This is an example of the PDF that is generated</a:t>
            </a:r>
            <a:endParaRPr lang="en-US" sz="4400" dirty="0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4B3C2B04-488B-44BC-80A1-0AEB810AE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864704"/>
            <a:ext cx="4108190" cy="5403850"/>
          </a:xfrm>
        </p:spPr>
      </p:pic>
    </p:spTree>
    <p:extLst>
      <p:ext uri="{BB962C8B-B14F-4D97-AF65-F5344CB8AC3E}">
        <p14:creationId xmlns:p14="http://schemas.microsoft.com/office/powerpoint/2010/main" val="231753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sz="1400" dirty="0"/>
              <a:t>(SU HAOBO)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Case diagram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78102-5C92-4CA1-A13E-6515BAD2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67512"/>
            <a:ext cx="6422335" cy="41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Susan Koko – TYZ8PV</a:t>
            </a:r>
          </a:p>
          <a:p>
            <a:r>
              <a:rPr lang="en-US" dirty="0"/>
              <a:t>Guo </a:t>
            </a:r>
            <a:r>
              <a:rPr lang="en-US" dirty="0" err="1"/>
              <a:t>Ruizheng</a:t>
            </a:r>
            <a:r>
              <a:rPr lang="en-US" dirty="0"/>
              <a:t> – YT6WA9</a:t>
            </a:r>
          </a:p>
          <a:p>
            <a:r>
              <a:rPr lang="en-US" dirty="0"/>
              <a:t>Deng </a:t>
            </a:r>
            <a:r>
              <a:rPr lang="en-US" dirty="0" err="1"/>
              <a:t>Zhihui</a:t>
            </a:r>
            <a:r>
              <a:rPr lang="en-US" dirty="0"/>
              <a:t> – TWBGQJ</a:t>
            </a:r>
          </a:p>
          <a:p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Haobo</a:t>
            </a:r>
            <a:r>
              <a:rPr lang="en-US" dirty="0"/>
              <a:t> – C7VQKI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sz="1400" dirty="0"/>
              <a:t>(SU HAOBO)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Uml</a:t>
            </a:r>
            <a:r>
              <a:rPr lang="en-US" altLang="zh-CN" dirty="0"/>
              <a:t> class diagram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DB1-7AAC-4FAD-BE9C-33EB12B9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0435"/>
            <a:ext cx="7877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20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sp>
        <p:nvSpPr>
          <p:cNvPr id="8" name="可选流程 5">
            <a:extLst>
              <a:ext uri="{FF2B5EF4-FFF2-40B4-BE49-F238E27FC236}">
                <a16:creationId xmlns:a16="http://schemas.microsoft.com/office/drawing/2014/main" id="{E63E7550-FF31-4D63-966E-9FF4EF266AB5}"/>
              </a:ext>
            </a:extLst>
          </p:cNvPr>
          <p:cNvSpPr/>
          <p:nvPr/>
        </p:nvSpPr>
        <p:spPr>
          <a:xfrm>
            <a:off x="3595688" y="1577261"/>
            <a:ext cx="1509124" cy="515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Billing Address</a:t>
            </a:r>
            <a:endParaRPr kumimoji="1" lang="zh-CN" altLang="en-US" dirty="0"/>
          </a:p>
        </p:txBody>
      </p:sp>
      <p:sp>
        <p:nvSpPr>
          <p:cNvPr id="10" name="可选流程 6">
            <a:extLst>
              <a:ext uri="{FF2B5EF4-FFF2-40B4-BE49-F238E27FC236}">
                <a16:creationId xmlns:a16="http://schemas.microsoft.com/office/drawing/2014/main" id="{FF9B440E-C195-4716-83B5-89BF1734161A}"/>
              </a:ext>
            </a:extLst>
          </p:cNvPr>
          <p:cNvSpPr/>
          <p:nvPr/>
        </p:nvSpPr>
        <p:spPr>
          <a:xfrm>
            <a:off x="3652841" y="5177177"/>
            <a:ext cx="1809326" cy="515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Contact Details</a:t>
            </a:r>
            <a:endParaRPr kumimoji="1" lang="zh-CN" altLang="en-US" dirty="0"/>
          </a:p>
        </p:txBody>
      </p:sp>
      <p:sp>
        <p:nvSpPr>
          <p:cNvPr id="12" name="可选流程 7">
            <a:extLst>
              <a:ext uri="{FF2B5EF4-FFF2-40B4-BE49-F238E27FC236}">
                <a16:creationId xmlns:a16="http://schemas.microsoft.com/office/drawing/2014/main" id="{2D5E44DF-8EA4-4140-939B-902C44F7396C}"/>
              </a:ext>
            </a:extLst>
          </p:cNvPr>
          <p:cNvSpPr/>
          <p:nvPr/>
        </p:nvSpPr>
        <p:spPr>
          <a:xfrm>
            <a:off x="3624264" y="3371949"/>
            <a:ext cx="1509124" cy="515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Payment</a:t>
            </a:r>
            <a:endParaRPr kumimoji="1" lang="zh-CN" altLang="en-US" dirty="0"/>
          </a:p>
        </p:txBody>
      </p:sp>
      <p:sp>
        <p:nvSpPr>
          <p:cNvPr id="14" name="可选流程 8">
            <a:extLst>
              <a:ext uri="{FF2B5EF4-FFF2-40B4-BE49-F238E27FC236}">
                <a16:creationId xmlns:a16="http://schemas.microsoft.com/office/drawing/2014/main" id="{B1FD730A-EE70-4639-AFC8-310471051357}"/>
              </a:ext>
            </a:extLst>
          </p:cNvPr>
          <p:cNvSpPr/>
          <p:nvPr/>
        </p:nvSpPr>
        <p:spPr>
          <a:xfrm>
            <a:off x="3600455" y="2463354"/>
            <a:ext cx="1509124" cy="515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Country</a:t>
            </a:r>
            <a:endParaRPr kumimoji="1" lang="zh-CN" altLang="en-US" dirty="0"/>
          </a:p>
        </p:txBody>
      </p:sp>
      <p:sp>
        <p:nvSpPr>
          <p:cNvPr id="16" name="可选流程 9">
            <a:extLst>
              <a:ext uri="{FF2B5EF4-FFF2-40B4-BE49-F238E27FC236}">
                <a16:creationId xmlns:a16="http://schemas.microsoft.com/office/drawing/2014/main" id="{48F482D6-20AB-43CE-8BEA-E5A83A2AFED7}"/>
              </a:ext>
            </a:extLst>
          </p:cNvPr>
          <p:cNvSpPr/>
          <p:nvPr/>
        </p:nvSpPr>
        <p:spPr>
          <a:xfrm>
            <a:off x="3624265" y="4274563"/>
            <a:ext cx="1809326" cy="515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European Aviation</a:t>
            </a:r>
            <a:endParaRPr kumimoji="1" lang="zh-CN" altLang="en-US" dirty="0"/>
          </a:p>
        </p:txBody>
      </p:sp>
      <p:sp>
        <p:nvSpPr>
          <p:cNvPr id="18" name="可选流程 10">
            <a:extLst>
              <a:ext uri="{FF2B5EF4-FFF2-40B4-BE49-F238E27FC236}">
                <a16:creationId xmlns:a16="http://schemas.microsoft.com/office/drawing/2014/main" id="{35761CCF-80A8-4907-9183-BC5EF39692E7}"/>
              </a:ext>
            </a:extLst>
          </p:cNvPr>
          <p:cNvSpPr/>
          <p:nvPr/>
        </p:nvSpPr>
        <p:spPr>
          <a:xfrm>
            <a:off x="3667129" y="6098989"/>
            <a:ext cx="2198778" cy="515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Personal Information</a:t>
            </a:r>
            <a:endParaRPr kumimoji="1" lang="zh-CN" altLang="en-US" dirty="0"/>
          </a:p>
        </p:txBody>
      </p:sp>
      <p:sp>
        <p:nvSpPr>
          <p:cNvPr id="20" name="双大括号 11">
            <a:extLst>
              <a:ext uri="{FF2B5EF4-FFF2-40B4-BE49-F238E27FC236}">
                <a16:creationId xmlns:a16="http://schemas.microsoft.com/office/drawing/2014/main" id="{016C293C-B8BE-4EBD-B230-8A39CA8375B0}"/>
              </a:ext>
            </a:extLst>
          </p:cNvPr>
          <p:cNvSpPr/>
          <p:nvPr/>
        </p:nvSpPr>
        <p:spPr>
          <a:xfrm>
            <a:off x="2489487" y="2668657"/>
            <a:ext cx="4205054" cy="3624180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02543-5579-4AEE-8055-C1FB152D290E}"/>
              </a:ext>
            </a:extLst>
          </p:cNvPr>
          <p:cNvSpPr txBox="1"/>
          <p:nvPr/>
        </p:nvSpPr>
        <p:spPr>
          <a:xfrm>
            <a:off x="974035" y="4296081"/>
            <a:ext cx="117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EUROAIR</a:t>
            </a:r>
          </a:p>
        </p:txBody>
      </p:sp>
    </p:spTree>
    <p:extLst>
      <p:ext uri="{BB962C8B-B14F-4D97-AF65-F5344CB8AC3E}">
        <p14:creationId xmlns:p14="http://schemas.microsoft.com/office/powerpoint/2010/main" val="261015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2747801C-78BE-45DD-9871-385406BC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5" y="1957453"/>
            <a:ext cx="5120587" cy="1471547"/>
          </a:xfrm>
          <a:prstGeom prst="rect">
            <a:avLst/>
          </a:prstGeom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30D4F21E-124A-4477-BADD-182C89E2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5" y="4417942"/>
            <a:ext cx="5249350" cy="2037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8A4AE6-4498-4D23-A9DA-30EE4E6DCFCD}"/>
              </a:ext>
            </a:extLst>
          </p:cNvPr>
          <p:cNvSpPr txBox="1"/>
          <p:nvPr/>
        </p:nvSpPr>
        <p:spPr>
          <a:xfrm>
            <a:off x="838200" y="1565413"/>
            <a:ext cx="334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Information setting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EC585-82D8-4947-8693-E4DCD1E4C6A3}"/>
              </a:ext>
            </a:extLst>
          </p:cNvPr>
          <p:cNvSpPr txBox="1"/>
          <p:nvPr/>
        </p:nvSpPr>
        <p:spPr>
          <a:xfrm>
            <a:off x="387625" y="4089952"/>
            <a:ext cx="600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this table (Billing Address) if it does not exist</a:t>
            </a:r>
          </a:p>
        </p:txBody>
      </p:sp>
    </p:spTree>
    <p:extLst>
      <p:ext uri="{BB962C8B-B14F-4D97-AF65-F5344CB8AC3E}">
        <p14:creationId xmlns:p14="http://schemas.microsoft.com/office/powerpoint/2010/main" val="3797947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33F03EB9-EBBB-4364-8280-F663A5C1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3" y="1450650"/>
            <a:ext cx="8839200" cy="1054100"/>
          </a:xfrm>
          <a:prstGeom prst="rect">
            <a:avLst/>
          </a:prstGeom>
        </p:spPr>
      </p:pic>
      <p:sp>
        <p:nvSpPr>
          <p:cNvPr id="10" name="文本框 5">
            <a:extLst>
              <a:ext uri="{FF2B5EF4-FFF2-40B4-BE49-F238E27FC236}">
                <a16:creationId xmlns:a16="http://schemas.microsoft.com/office/drawing/2014/main" id="{5BF9022B-453E-4473-A722-7B668D9792AF}"/>
              </a:ext>
            </a:extLst>
          </p:cNvPr>
          <p:cNvSpPr txBox="1"/>
          <p:nvPr/>
        </p:nvSpPr>
        <p:spPr>
          <a:xfrm>
            <a:off x="581543" y="1127951"/>
            <a:ext cx="531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Enter two rows of data that match with this table</a:t>
            </a:r>
            <a:endParaRPr kumimoji="1" lang="zh-CN" altLang="en-US" b="1" dirty="0"/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FF9ACAF3-BD6E-4E16-B259-A898B5F70F84}"/>
              </a:ext>
            </a:extLst>
          </p:cNvPr>
          <p:cNvSpPr txBox="1"/>
          <p:nvPr/>
        </p:nvSpPr>
        <p:spPr>
          <a:xfrm>
            <a:off x="7303075" y="2757350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rgbClr val="00B050"/>
                </a:solidFill>
              </a:rPr>
              <a:t>city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文本框 12">
            <a:extLst>
              <a:ext uri="{FF2B5EF4-FFF2-40B4-BE49-F238E27FC236}">
                <a16:creationId xmlns:a16="http://schemas.microsoft.com/office/drawing/2014/main" id="{C2052B8B-66B0-4952-9088-2DE6E4E7804C}"/>
              </a:ext>
            </a:extLst>
          </p:cNvPr>
          <p:cNvSpPr txBox="1"/>
          <p:nvPr/>
        </p:nvSpPr>
        <p:spPr>
          <a:xfrm>
            <a:off x="8260971" y="282704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rgbClr val="00B050"/>
                </a:solidFill>
              </a:rPr>
              <a:t>state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84A632AE-6734-446A-9A4C-81DE98821CC4}"/>
              </a:ext>
            </a:extLst>
          </p:cNvPr>
          <p:cNvSpPr txBox="1"/>
          <p:nvPr/>
        </p:nvSpPr>
        <p:spPr>
          <a:xfrm>
            <a:off x="8945933" y="2779527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rgbClr val="00B050"/>
                </a:solidFill>
              </a:rPr>
              <a:t>zip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8" name="文本框 15">
            <a:extLst>
              <a:ext uri="{FF2B5EF4-FFF2-40B4-BE49-F238E27FC236}">
                <a16:creationId xmlns:a16="http://schemas.microsoft.com/office/drawing/2014/main" id="{7FE0ABBA-1721-43F2-96C4-8E6BE1F8077B}"/>
              </a:ext>
            </a:extLst>
          </p:cNvPr>
          <p:cNvSpPr txBox="1"/>
          <p:nvPr/>
        </p:nvSpPr>
        <p:spPr>
          <a:xfrm>
            <a:off x="389385" y="3011710"/>
            <a:ext cx="522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Create a field to store the names of all countries</a:t>
            </a:r>
            <a:endParaRPr kumimoji="1" lang="zh-CN" altLang="en-US" b="1" dirty="0"/>
          </a:p>
        </p:txBody>
      </p:sp>
      <p:pic>
        <p:nvPicPr>
          <p:cNvPr id="20" name="图片 17">
            <a:extLst>
              <a:ext uri="{FF2B5EF4-FFF2-40B4-BE49-F238E27FC236}">
                <a16:creationId xmlns:a16="http://schemas.microsoft.com/office/drawing/2014/main" id="{FF21757C-B6D6-4F11-8C7E-0AABD495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85" y="3455835"/>
            <a:ext cx="7763998" cy="3301930"/>
          </a:xfrm>
          <a:prstGeom prst="rect">
            <a:avLst/>
          </a:prstGeom>
        </p:spPr>
      </p:pic>
      <p:sp>
        <p:nvSpPr>
          <p:cNvPr id="22" name="下箭头 21">
            <a:extLst>
              <a:ext uri="{FF2B5EF4-FFF2-40B4-BE49-F238E27FC236}">
                <a16:creationId xmlns:a16="http://schemas.microsoft.com/office/drawing/2014/main" id="{F1D2ECFF-EAB1-4994-A0C6-FDB74092FB7A}"/>
              </a:ext>
            </a:extLst>
          </p:cNvPr>
          <p:cNvSpPr/>
          <p:nvPr/>
        </p:nvSpPr>
        <p:spPr>
          <a:xfrm>
            <a:off x="6451572" y="3196376"/>
            <a:ext cx="246664" cy="628650"/>
          </a:xfrm>
          <a:prstGeom prst="downArrow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977C4F-82A7-4F69-8F5D-6429F03D12E3}"/>
              </a:ext>
            </a:extLst>
          </p:cNvPr>
          <p:cNvCxnSpPr>
            <a:endCxn id="16" idx="0"/>
          </p:cNvCxnSpPr>
          <p:nvPr/>
        </p:nvCxnSpPr>
        <p:spPr>
          <a:xfrm>
            <a:off x="8840857" y="2351502"/>
            <a:ext cx="342481" cy="42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119EB0-278E-4D6A-B363-F2D113E72469}"/>
              </a:ext>
            </a:extLst>
          </p:cNvPr>
          <p:cNvCxnSpPr/>
          <p:nvPr/>
        </p:nvCxnSpPr>
        <p:spPr>
          <a:xfrm>
            <a:off x="8260971" y="2417038"/>
            <a:ext cx="342481" cy="42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F8A5EC-DA3C-432D-8B2C-35496445E213}"/>
              </a:ext>
            </a:extLst>
          </p:cNvPr>
          <p:cNvCxnSpPr/>
          <p:nvPr/>
        </p:nvCxnSpPr>
        <p:spPr>
          <a:xfrm>
            <a:off x="7278871" y="2412859"/>
            <a:ext cx="342481" cy="42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308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718332FA-9CDF-41CE-A987-297C6C426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" y="1427040"/>
            <a:ext cx="8502926" cy="2590800"/>
          </a:xfrm>
          <a:prstGeom prst="rect">
            <a:avLst/>
          </a:prstGeom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304C8D45-B310-4465-9BC6-3BB3592D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5" y="5474049"/>
            <a:ext cx="11728174" cy="1083733"/>
          </a:xfrm>
          <a:prstGeom prst="rect">
            <a:avLst/>
          </a:prstGeom>
        </p:spPr>
      </p:pic>
      <p:sp>
        <p:nvSpPr>
          <p:cNvPr id="5" name="文本框 10">
            <a:extLst>
              <a:ext uri="{FF2B5EF4-FFF2-40B4-BE49-F238E27FC236}">
                <a16:creationId xmlns:a16="http://schemas.microsoft.com/office/drawing/2014/main" id="{D4E58F15-78BB-4284-A7DC-3C46A795D5AB}"/>
              </a:ext>
            </a:extLst>
          </p:cNvPr>
          <p:cNvSpPr txBox="1"/>
          <p:nvPr/>
        </p:nvSpPr>
        <p:spPr>
          <a:xfrm>
            <a:off x="342900" y="4888681"/>
            <a:ext cx="575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Example from this table(European Aviation)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6102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6C14C86E-966F-4E53-AD53-CA2EC7DF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79" y="1573047"/>
            <a:ext cx="5080000" cy="5092700"/>
          </a:xfrm>
          <a:prstGeom prst="rect">
            <a:avLst/>
          </a:prstGeom>
        </p:spPr>
      </p:pic>
      <p:sp>
        <p:nvSpPr>
          <p:cNvPr id="9" name="文本框 5">
            <a:extLst>
              <a:ext uri="{FF2B5EF4-FFF2-40B4-BE49-F238E27FC236}">
                <a16:creationId xmlns:a16="http://schemas.microsoft.com/office/drawing/2014/main" id="{154E9E37-8C85-487B-8C75-277B16534CB2}"/>
              </a:ext>
            </a:extLst>
          </p:cNvPr>
          <p:cNvSpPr txBox="1"/>
          <p:nvPr/>
        </p:nvSpPr>
        <p:spPr>
          <a:xfrm>
            <a:off x="2179494" y="961977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Details about tables</a:t>
            </a:r>
            <a:endParaRPr kumimoji="1" lang="zh-CN" altLang="en-US" b="1" dirty="0"/>
          </a:p>
        </p:txBody>
      </p:sp>
      <p:sp>
        <p:nvSpPr>
          <p:cNvPr id="11" name="终止符 6">
            <a:extLst>
              <a:ext uri="{FF2B5EF4-FFF2-40B4-BE49-F238E27FC236}">
                <a16:creationId xmlns:a16="http://schemas.microsoft.com/office/drawing/2014/main" id="{73DF3ED5-9DB3-4B4F-8742-36EF5FBF90EB}"/>
              </a:ext>
            </a:extLst>
          </p:cNvPr>
          <p:cNvSpPr/>
          <p:nvPr/>
        </p:nvSpPr>
        <p:spPr>
          <a:xfrm>
            <a:off x="8109453" y="2153580"/>
            <a:ext cx="1219200" cy="58857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zh-CN" dirty="0"/>
              <a:t>HTML</a:t>
            </a:r>
            <a:endParaRPr kumimoji="1" lang="zh-CN" altLang="en-US" dirty="0"/>
          </a:p>
        </p:txBody>
      </p:sp>
      <p:sp>
        <p:nvSpPr>
          <p:cNvPr id="13" name="终止符 7">
            <a:extLst>
              <a:ext uri="{FF2B5EF4-FFF2-40B4-BE49-F238E27FC236}">
                <a16:creationId xmlns:a16="http://schemas.microsoft.com/office/drawing/2014/main" id="{A92F3484-EBCC-47EE-920A-DBC306B23EE1}"/>
              </a:ext>
            </a:extLst>
          </p:cNvPr>
          <p:cNvSpPr/>
          <p:nvPr/>
        </p:nvSpPr>
        <p:spPr>
          <a:xfrm>
            <a:off x="8109453" y="3394184"/>
            <a:ext cx="1219200" cy="58857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zh-CN" dirty="0"/>
              <a:t>PHP</a:t>
            </a:r>
            <a:endParaRPr kumimoji="1" lang="zh-CN" altLang="en-US" dirty="0"/>
          </a:p>
        </p:txBody>
      </p:sp>
      <p:sp>
        <p:nvSpPr>
          <p:cNvPr id="15" name="终止符 8">
            <a:extLst>
              <a:ext uri="{FF2B5EF4-FFF2-40B4-BE49-F238E27FC236}">
                <a16:creationId xmlns:a16="http://schemas.microsoft.com/office/drawing/2014/main" id="{E267F2DC-FF9C-4DB5-A321-0C173D9CCEE0}"/>
              </a:ext>
            </a:extLst>
          </p:cNvPr>
          <p:cNvSpPr/>
          <p:nvPr/>
        </p:nvSpPr>
        <p:spPr>
          <a:xfrm>
            <a:off x="8109453" y="4619459"/>
            <a:ext cx="1219200" cy="58857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altLang="zh-CN" dirty="0"/>
          </a:p>
          <a:p>
            <a:pPr algn="ctr"/>
            <a:r>
              <a:rPr kumimoji="1" lang="en-GB" altLang="zh-CN" dirty="0"/>
              <a:t>MySQL</a:t>
            </a:r>
          </a:p>
          <a:p>
            <a:pPr algn="ctr"/>
            <a:endParaRPr kumimoji="1" lang="zh-CN" altLang="en-US" dirty="0"/>
          </a:p>
        </p:txBody>
      </p:sp>
      <p:sp>
        <p:nvSpPr>
          <p:cNvPr id="17" name="下箭头 13">
            <a:extLst>
              <a:ext uri="{FF2B5EF4-FFF2-40B4-BE49-F238E27FC236}">
                <a16:creationId xmlns:a16="http://schemas.microsoft.com/office/drawing/2014/main" id="{FA23D2D2-CE94-453F-B260-4DE6CC865E5A}"/>
              </a:ext>
            </a:extLst>
          </p:cNvPr>
          <p:cNvSpPr/>
          <p:nvPr/>
        </p:nvSpPr>
        <p:spPr>
          <a:xfrm>
            <a:off x="8577657" y="2790276"/>
            <a:ext cx="246664" cy="628650"/>
          </a:xfrm>
          <a:prstGeom prst="downArrow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3">
            <a:extLst>
              <a:ext uri="{FF2B5EF4-FFF2-40B4-BE49-F238E27FC236}">
                <a16:creationId xmlns:a16="http://schemas.microsoft.com/office/drawing/2014/main" id="{1B88E2B1-96C9-4DBA-AE72-62C0E70EC883}"/>
              </a:ext>
            </a:extLst>
          </p:cNvPr>
          <p:cNvSpPr/>
          <p:nvPr/>
        </p:nvSpPr>
        <p:spPr>
          <a:xfrm>
            <a:off x="8577657" y="3982763"/>
            <a:ext cx="246664" cy="628650"/>
          </a:xfrm>
          <a:prstGeom prst="downArrow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0824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database</a:t>
            </a:r>
          </a:p>
          <a:p>
            <a:endParaRPr lang="en-US" dirty="0"/>
          </a:p>
        </p:txBody>
      </p:sp>
      <p:pic>
        <p:nvPicPr>
          <p:cNvPr id="7" name="内容占位符 4" descr="文本&#10;&#10;描述已自动生成">
            <a:extLst>
              <a:ext uri="{FF2B5EF4-FFF2-40B4-BE49-F238E27FC236}">
                <a16:creationId xmlns:a16="http://schemas.microsoft.com/office/drawing/2014/main" id="{3F0F250C-7D3A-414B-9CF3-65450EC9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26" y="2447001"/>
            <a:ext cx="6022387" cy="382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38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Example 1 – PHP (Payment)</a:t>
            </a:r>
          </a:p>
          <a:p>
            <a:endParaRPr lang="en-US" dirty="0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25B39EA2-13DD-403E-8B8A-7FE638744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8413"/>
            <a:ext cx="8653787" cy="33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6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Example 1 – HTML</a:t>
            </a:r>
          </a:p>
          <a:p>
            <a:endParaRPr lang="en-US" dirty="0"/>
          </a:p>
        </p:txBody>
      </p:sp>
      <p:pic>
        <p:nvPicPr>
          <p:cNvPr id="6" name="内容占位符 4" descr="文本&#10;&#10;描述已自动生成">
            <a:extLst>
              <a:ext uri="{FF2B5EF4-FFF2-40B4-BE49-F238E27FC236}">
                <a16:creationId xmlns:a16="http://schemas.microsoft.com/office/drawing/2014/main" id="{A9B69C90-4296-443A-A0EC-F5E14BABB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4539"/>
            <a:ext cx="6263282" cy="413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50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Example 1 – HTML (Payment)</a:t>
            </a:r>
          </a:p>
          <a:p>
            <a:endParaRPr lang="en-US" dirty="0"/>
          </a:p>
        </p:txBody>
      </p:sp>
      <p:pic>
        <p:nvPicPr>
          <p:cNvPr id="6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8C95310D-7436-4A86-AF4D-AECB45D80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6557"/>
            <a:ext cx="6110715" cy="40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0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D66D-A848-487E-B874-75E02B56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82B-505A-4652-BD28-F163406E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proposed airline reservation system is a web based Java project </a:t>
            </a:r>
          </a:p>
          <a:p>
            <a:r>
              <a:rPr lang="en-US" dirty="0"/>
              <a:t>It is a comprehensive passenger processing system that includes e-ticket operations. The main features of this airline reservation system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Printing of E-tickets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Maintaining passenger records in database</a:t>
            </a:r>
          </a:p>
        </p:txBody>
      </p:sp>
    </p:spTree>
    <p:extLst>
      <p:ext uri="{BB962C8B-B14F-4D97-AF65-F5344CB8AC3E}">
        <p14:creationId xmlns:p14="http://schemas.microsoft.com/office/powerpoint/2010/main" val="379996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Example 2 – PHP (Personal Information)</a:t>
            </a:r>
          </a:p>
          <a:p>
            <a:endParaRPr lang="en-US" dirty="0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CA4C3D65-7537-4AC0-8490-617E743FB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9387"/>
            <a:ext cx="9097617" cy="40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97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Example 2 – HTML (Personal Information)</a:t>
            </a:r>
          </a:p>
        </p:txBody>
      </p:sp>
      <p:pic>
        <p:nvPicPr>
          <p:cNvPr id="7" name="内容占位符 4" descr="图形用户界面, 文本, 电子邮件&#10;&#10;描述已自动生成">
            <a:extLst>
              <a:ext uri="{FF2B5EF4-FFF2-40B4-BE49-F238E27FC236}">
                <a16:creationId xmlns:a16="http://schemas.microsoft.com/office/drawing/2014/main" id="{983F22A4-9E47-4E95-86B9-9E2140B4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8785"/>
            <a:ext cx="6992241" cy="39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22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Example 1 – (Payment)</a:t>
            </a: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11A0D33E-E6FA-415E-8B1C-A08EE63F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0181"/>
            <a:ext cx="4593788" cy="37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2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of select example 1</a:t>
            </a:r>
          </a:p>
        </p:txBody>
      </p:sp>
      <p:pic>
        <p:nvPicPr>
          <p:cNvPr id="6" name="内容占位符 4" descr="表格&#10;&#10;描述已自动生成">
            <a:extLst>
              <a:ext uri="{FF2B5EF4-FFF2-40B4-BE49-F238E27FC236}">
                <a16:creationId xmlns:a16="http://schemas.microsoft.com/office/drawing/2014/main" id="{3407CD26-9776-4D56-853D-6322A7561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8531"/>
            <a:ext cx="6207201" cy="41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92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example 2 (Personal Information)</a:t>
            </a: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8E2EC85A-6D00-424C-817E-E7F6D3992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1612"/>
            <a:ext cx="5217973" cy="35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5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</a:t>
            </a:r>
            <a:r>
              <a:rPr lang="en-US" sz="1400" dirty="0"/>
              <a:t>(DENG ZHUHUI)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D438-3FD8-431E-A08C-3CB5AB01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of select example 2</a:t>
            </a: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DDCEB5B-3327-4E64-B4E7-818549149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732367"/>
            <a:ext cx="7255351" cy="38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6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AA79-0F29-4192-A210-28067B4C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D1DCBC-DEFC-4B82-A4F9-4DAC89244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775963"/>
              </p:ext>
            </p:extLst>
          </p:nvPr>
        </p:nvGraphicFramePr>
        <p:xfrm>
          <a:off x="838200" y="1789113"/>
          <a:ext cx="10515600" cy="438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52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38B8-3530-4D26-AFC8-AE2DF7D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(HTML/CSS)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78B2856-370A-42D1-8F9F-6D14055E2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218363"/>
              </p:ext>
            </p:extLst>
          </p:nvPr>
        </p:nvGraphicFramePr>
        <p:xfrm>
          <a:off x="838200" y="1789113"/>
          <a:ext cx="10515600" cy="438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802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AC7-3819-4DAF-820F-2BCDA82F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38FA2A-25AC-4DFE-8A0E-A195D8F1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13" y="1605170"/>
            <a:ext cx="10284408" cy="4825347"/>
          </a:xfrm>
        </p:spPr>
      </p:pic>
    </p:spTree>
    <p:extLst>
      <p:ext uri="{BB962C8B-B14F-4D97-AF65-F5344CB8AC3E}">
        <p14:creationId xmlns:p14="http://schemas.microsoft.com/office/powerpoint/2010/main" val="346524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AC7-3819-4DAF-820F-2BCDA82F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AB641-FCB0-479F-942F-AF5EDA494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15" y="1426266"/>
            <a:ext cx="11060854" cy="5227982"/>
          </a:xfrm>
        </p:spPr>
      </p:pic>
    </p:spTree>
    <p:extLst>
      <p:ext uri="{BB962C8B-B14F-4D97-AF65-F5344CB8AC3E}">
        <p14:creationId xmlns:p14="http://schemas.microsoft.com/office/powerpoint/2010/main" val="229078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AC7-3819-4DAF-820F-2BCDA82F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Information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893E7F-3083-4923-853C-CE308C558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04" y="1515786"/>
            <a:ext cx="7682947" cy="4804502"/>
          </a:xfrm>
        </p:spPr>
      </p:pic>
    </p:spTree>
    <p:extLst>
      <p:ext uri="{BB962C8B-B14F-4D97-AF65-F5344CB8AC3E}">
        <p14:creationId xmlns:p14="http://schemas.microsoft.com/office/powerpoint/2010/main" val="1754644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AC7-3819-4DAF-820F-2BCDA82F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8CB88F-4FD8-4F3F-8E14-6BAAF919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71" y="1550504"/>
            <a:ext cx="10309548" cy="4875143"/>
          </a:xfrm>
        </p:spPr>
      </p:pic>
    </p:spTree>
    <p:extLst>
      <p:ext uri="{BB962C8B-B14F-4D97-AF65-F5344CB8AC3E}">
        <p14:creationId xmlns:p14="http://schemas.microsoft.com/office/powerpoint/2010/main" val="3303411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rld Cup Russia PowerPoint Template" id="{ADC120F1-E95A-FF49-9AE4-D2C3BC5F4D99}" vid="{72FAE903-11B1-8441-BE03-60A1CBE0E7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Aviation-PowerPoint-Template</Template>
  <TotalTime>1465</TotalTime>
  <Words>585</Words>
  <Application>Microsoft Office PowerPoint</Application>
  <PresentationFormat>Widescreen</PresentationFormat>
  <Paragraphs>98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Trebuchet MS</vt:lpstr>
      <vt:lpstr>Office Theme</vt:lpstr>
      <vt:lpstr>EuroAir</vt:lpstr>
      <vt:lpstr>Group Members</vt:lpstr>
      <vt:lpstr>Project Summary</vt:lpstr>
      <vt:lpstr>Technology Stack</vt:lpstr>
      <vt:lpstr>Front End (HTML/CSS)</vt:lpstr>
      <vt:lpstr>Welcome Page</vt:lpstr>
      <vt:lpstr>Booking Page</vt:lpstr>
      <vt:lpstr>Personal Information</vt:lpstr>
      <vt:lpstr>Contact details</vt:lpstr>
      <vt:lpstr>Payment Information</vt:lpstr>
      <vt:lpstr>Confirmation</vt:lpstr>
      <vt:lpstr>Java (SU HAOBO)</vt:lpstr>
      <vt:lpstr>Java (SU HAOBO)</vt:lpstr>
      <vt:lpstr>Java (SU HAOBO)</vt:lpstr>
      <vt:lpstr>Java (SU HAOBO)</vt:lpstr>
      <vt:lpstr>Java (SU HAOBO)</vt:lpstr>
      <vt:lpstr>Java (SU HAOBO)</vt:lpstr>
      <vt:lpstr>Java (SU HAOBO)</vt:lpstr>
      <vt:lpstr>Java (SU HAOBO)</vt:lpstr>
      <vt:lpstr>Java (SU HAOBO)</vt:lpstr>
      <vt:lpstr>MYSQL (GUO RUIZHENG)</vt:lpstr>
      <vt:lpstr>MYSQL (GUO RUIZHENG)</vt:lpstr>
      <vt:lpstr>MYSQL (GUO RUIZHENG)</vt:lpstr>
      <vt:lpstr>MYSQL (GUO RUIZHENG)</vt:lpstr>
      <vt:lpstr>MYSQL (GUO RUIZHENG)</vt:lpstr>
      <vt:lpstr>PHP (DENG ZHUHUI)</vt:lpstr>
      <vt:lpstr>PHP (DENG ZHUHUI)</vt:lpstr>
      <vt:lpstr>PHP (DENG ZHUHUI)</vt:lpstr>
      <vt:lpstr>PHP (DENG ZHUHUI)</vt:lpstr>
      <vt:lpstr>PHP (DENG ZHUHUI)</vt:lpstr>
      <vt:lpstr>PHP (DENG ZHUHUI)</vt:lpstr>
      <vt:lpstr>PHP (DENG ZHUHUI)</vt:lpstr>
      <vt:lpstr>PHP (DENG ZHUHUI)</vt:lpstr>
      <vt:lpstr>PHP (DENG ZHUHUI)</vt:lpstr>
      <vt:lpstr>PHP (DENG ZHUHUI)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EuroAir</dc:title>
  <dc:creator>DELL</dc:creator>
  <cp:lastModifiedBy>DELL</cp:lastModifiedBy>
  <cp:revision>18</cp:revision>
  <dcterms:created xsi:type="dcterms:W3CDTF">2020-11-11T11:28:19Z</dcterms:created>
  <dcterms:modified xsi:type="dcterms:W3CDTF">2020-11-12T11:53:39Z</dcterms:modified>
</cp:coreProperties>
</file>